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7F_7720AEBF.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Lst>
  <p:notesMasterIdLst>
    <p:notesMasterId r:id="rId15"/>
  </p:notesMasterIdLst>
  <p:sldIdLst>
    <p:sldId id="383" r:id="rId6"/>
    <p:sldId id="385" r:id="rId7"/>
    <p:sldId id="384" r:id="rId8"/>
    <p:sldId id="837" r:id="rId9"/>
    <p:sldId id="833" r:id="rId10"/>
    <p:sldId id="841" r:id="rId11"/>
    <p:sldId id="843" r:id="rId12"/>
    <p:sldId id="844" r:id="rId13"/>
    <p:sldId id="826"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69EBEBD-2EC7-744B-8C4B-5EB55132803C}">
          <p14:sldIdLst>
            <p14:sldId id="383"/>
            <p14:sldId id="385"/>
            <p14:sldId id="384"/>
            <p14:sldId id="837"/>
            <p14:sldId id="833"/>
            <p14:sldId id="841"/>
            <p14:sldId id="843"/>
            <p14:sldId id="844"/>
            <p14:sldId id="826"/>
          </p14:sldIdLst>
        </p14:section>
      </p14:sectionLst>
    </p:ext>
    <p:ext uri="{EFAFB233-063F-42B5-8137-9DF3F51BA10A}">
      <p15:sldGuideLst xmlns:p15="http://schemas.microsoft.com/office/powerpoint/2012/main">
        <p15:guide id="3" pos="1255" userDrawn="1">
          <p15:clr>
            <a:srgbClr val="A4A3A4"/>
          </p15:clr>
        </p15:guide>
        <p15:guide id="4" orient="horz" pos="377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6B7515-AC56-8A49-65F4-965C7AB42697}" name="Gumpert, Simona" initials="GS" userId="S::simona.gumpert@it-novum.com::b1e1db13-eec6-4bcb-82ab-555ffcc53793" providerId="AD"/>
  <p188:author id="{776DF4BB-4974-814D-6EDC-2B463C036912}" name="Stark, Andreas" initials="SA" userId="S::andreas.stark@it-novum.com::4d55d247-6149-40b4-a1d8-439b853264f6" providerId="AD"/>
  <p188:author id="{5FB477D2-4943-0BFB-84CE-DB5E13F16582}" name="Werthmüller, Carolin" initials="WC" userId="S::carolin.werthmueller@it-novum.com::fc544f64-f77b-4c66-b61b-537904068a7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imona Gumpert" initials="SG" lastIdx="12" clrIdx="0">
    <p:extLst>
      <p:ext uri="{19B8F6BF-5375-455C-9EA6-DF929625EA0E}">
        <p15:presenceInfo xmlns:p15="http://schemas.microsoft.com/office/powerpoint/2012/main" userId="S::Simona.Gumpert@it-novum.com::77e76d59-d864-4f64-9e50-33cda5812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1B537D"/>
    <a:srgbClr val="DB0031"/>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598F4-F49D-406E-B0EF-463742A2A0E1}" v="14" dt="2023-11-01T14:57:37.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4700"/>
  </p:normalViewPr>
  <p:slideViewPr>
    <p:cSldViewPr snapToGrid="0">
      <p:cViewPr varScale="1">
        <p:scale>
          <a:sx n="105" d="100"/>
          <a:sy n="105" d="100"/>
        </p:scale>
        <p:origin x="744" y="78"/>
      </p:cViewPr>
      <p:guideLst>
        <p:guide pos="1255"/>
        <p:guide orient="horz" pos="377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yev, Huseyn" userId="S::huseyn.abdullayev@it-novum.com::adae5209-c6e6-4ca0-9c10-c648d3d9e5be" providerId="AD" clId="Web-{FB551D9C-32E8-40D1-B587-A1E513538C0C}"/>
    <pc:docChg chg="modSld">
      <pc:chgData name="Abdullayev, Huseyn" userId="S::huseyn.abdullayev@it-novum.com::adae5209-c6e6-4ca0-9c10-c648d3d9e5be" providerId="AD" clId="Web-{FB551D9C-32E8-40D1-B587-A1E513538C0C}" dt="2023-10-10T14:55:54.906" v="17" actId="1076"/>
      <pc:docMkLst>
        <pc:docMk/>
      </pc:docMkLst>
      <pc:sldChg chg="addSp delSp modSp">
        <pc:chgData name="Abdullayev, Huseyn" userId="S::huseyn.abdullayev@it-novum.com::adae5209-c6e6-4ca0-9c10-c648d3d9e5be" providerId="AD" clId="Web-{FB551D9C-32E8-40D1-B587-A1E513538C0C}" dt="2023-10-10T14:55:42.390" v="13" actId="1076"/>
        <pc:sldMkLst>
          <pc:docMk/>
          <pc:sldMk cId="770509096" sldId="384"/>
        </pc:sldMkLst>
        <pc:spChg chg="del">
          <ac:chgData name="Abdullayev, Huseyn" userId="S::huseyn.abdullayev@it-novum.com::adae5209-c6e6-4ca0-9c10-c648d3d9e5be" providerId="AD" clId="Web-{FB551D9C-32E8-40D1-B587-A1E513538C0C}" dt="2023-10-10T14:55:37.296" v="9"/>
          <ac:spMkLst>
            <pc:docMk/>
            <pc:sldMk cId="770509096" sldId="384"/>
            <ac:spMk id="2" creationId="{66DB0277-F671-3CEB-E16A-3B842E12A870}"/>
          </ac:spMkLst>
        </pc:spChg>
        <pc:spChg chg="del">
          <ac:chgData name="Abdullayev, Huseyn" userId="S::huseyn.abdullayev@it-novum.com::adae5209-c6e6-4ca0-9c10-c648d3d9e5be" providerId="AD" clId="Web-{FB551D9C-32E8-40D1-B587-A1E513538C0C}" dt="2023-10-10T14:55:39.452" v="11"/>
          <ac:spMkLst>
            <pc:docMk/>
            <pc:sldMk cId="770509096" sldId="384"/>
            <ac:spMk id="5" creationId="{40057B8C-0AE5-3337-77CF-8E0E41B54D31}"/>
          </ac:spMkLst>
        </pc:spChg>
        <pc:spChg chg="add del mod">
          <ac:chgData name="Abdullayev, Huseyn" userId="S::huseyn.abdullayev@it-novum.com::adae5209-c6e6-4ca0-9c10-c648d3d9e5be" providerId="AD" clId="Web-{FB551D9C-32E8-40D1-B587-A1E513538C0C}" dt="2023-10-10T14:55:40.702" v="12"/>
          <ac:spMkLst>
            <pc:docMk/>
            <pc:sldMk cId="770509096" sldId="384"/>
            <ac:spMk id="6" creationId="{692D34E9-5DAC-A9DA-CD36-8B856D2CD106}"/>
          </ac:spMkLst>
        </pc:spChg>
        <pc:picChg chg="mod">
          <ac:chgData name="Abdullayev, Huseyn" userId="S::huseyn.abdullayev@it-novum.com::adae5209-c6e6-4ca0-9c10-c648d3d9e5be" providerId="AD" clId="Web-{FB551D9C-32E8-40D1-B587-A1E513538C0C}" dt="2023-10-10T14:55:42.390" v="13" actId="1076"/>
          <ac:picMkLst>
            <pc:docMk/>
            <pc:sldMk cId="770509096" sldId="384"/>
            <ac:picMk id="3" creationId="{DC8EC770-36FC-F99B-7605-C10F858801A3}"/>
          </ac:picMkLst>
        </pc:picChg>
      </pc:sldChg>
      <pc:sldChg chg="delSp modSp">
        <pc:chgData name="Abdullayev, Huseyn" userId="S::huseyn.abdullayev@it-novum.com::adae5209-c6e6-4ca0-9c10-c648d3d9e5be" providerId="AD" clId="Web-{FB551D9C-32E8-40D1-B587-A1E513538C0C}" dt="2023-10-10T14:55:54.906" v="17" actId="1076"/>
        <pc:sldMkLst>
          <pc:docMk/>
          <pc:sldMk cId="2915663291" sldId="827"/>
        </pc:sldMkLst>
        <pc:spChg chg="del">
          <ac:chgData name="Abdullayev, Huseyn" userId="S::huseyn.abdullayev@it-novum.com::adae5209-c6e6-4ca0-9c10-c648d3d9e5be" providerId="AD" clId="Web-{FB551D9C-32E8-40D1-B587-A1E513538C0C}" dt="2023-10-10T14:55:52.828" v="16"/>
          <ac:spMkLst>
            <pc:docMk/>
            <pc:sldMk cId="2915663291" sldId="827"/>
            <ac:spMk id="2" creationId="{9662541B-DEC0-3E88-777C-0965474A12AE}"/>
          </ac:spMkLst>
        </pc:spChg>
        <pc:spChg chg="del">
          <ac:chgData name="Abdullayev, Huseyn" userId="S::huseyn.abdullayev@it-novum.com::adae5209-c6e6-4ca0-9c10-c648d3d9e5be" providerId="AD" clId="Web-{FB551D9C-32E8-40D1-B587-A1E513538C0C}" dt="2023-10-10T14:55:51.031" v="15"/>
          <ac:spMkLst>
            <pc:docMk/>
            <pc:sldMk cId="2915663291" sldId="827"/>
            <ac:spMk id="3" creationId="{1053500F-3766-51B2-6931-E9013046A4F1}"/>
          </ac:spMkLst>
        </pc:spChg>
        <pc:picChg chg="mod">
          <ac:chgData name="Abdullayev, Huseyn" userId="S::huseyn.abdullayev@it-novum.com::adae5209-c6e6-4ca0-9c10-c648d3d9e5be" providerId="AD" clId="Web-{FB551D9C-32E8-40D1-B587-A1E513538C0C}" dt="2023-10-10T14:55:54.906" v="17" actId="1076"/>
          <ac:picMkLst>
            <pc:docMk/>
            <pc:sldMk cId="2915663291" sldId="827"/>
            <ac:picMk id="4" creationId="{95C184E7-B383-A070-027E-05D489924156}"/>
          </ac:picMkLst>
        </pc:picChg>
      </pc:sldChg>
      <pc:sldChg chg="delSp modSp">
        <pc:chgData name="Abdullayev, Huseyn" userId="S::huseyn.abdullayev@it-novum.com::adae5209-c6e6-4ca0-9c10-c648d3d9e5be" providerId="AD" clId="Web-{FB551D9C-32E8-40D1-B587-A1E513538C0C}" dt="2023-10-10T14:55:32.796" v="7" actId="1076"/>
        <pc:sldMkLst>
          <pc:docMk/>
          <pc:sldMk cId="3600218088" sldId="829"/>
        </pc:sldMkLst>
        <pc:spChg chg="del">
          <ac:chgData name="Abdullayev, Huseyn" userId="S::huseyn.abdullayev@it-novum.com::adae5209-c6e6-4ca0-9c10-c648d3d9e5be" providerId="AD" clId="Web-{FB551D9C-32E8-40D1-B587-A1E513538C0C}" dt="2023-10-10T14:55:24.733" v="3"/>
          <ac:spMkLst>
            <pc:docMk/>
            <pc:sldMk cId="3600218088" sldId="829"/>
            <ac:spMk id="2" creationId="{32CB0049-4707-366C-472C-2960300EC2F1}"/>
          </ac:spMkLst>
        </pc:spChg>
        <pc:spChg chg="del">
          <ac:chgData name="Abdullayev, Huseyn" userId="S::huseyn.abdullayev@it-novum.com::adae5209-c6e6-4ca0-9c10-c648d3d9e5be" providerId="AD" clId="Web-{FB551D9C-32E8-40D1-B587-A1E513538C0C}" dt="2023-10-10T14:55:30.702" v="6"/>
          <ac:spMkLst>
            <pc:docMk/>
            <pc:sldMk cId="3600218088" sldId="829"/>
            <ac:spMk id="3" creationId="{748EA994-286E-3EFE-26A2-5DDAE10C9564}"/>
          </ac:spMkLst>
        </pc:spChg>
        <pc:picChg chg="mod">
          <ac:chgData name="Abdullayev, Huseyn" userId="S::huseyn.abdullayev@it-novum.com::adae5209-c6e6-4ca0-9c10-c648d3d9e5be" providerId="AD" clId="Web-{FB551D9C-32E8-40D1-B587-A1E513538C0C}" dt="2023-10-10T14:55:32.796" v="7" actId="1076"/>
          <ac:picMkLst>
            <pc:docMk/>
            <pc:sldMk cId="3600218088" sldId="829"/>
            <ac:picMk id="4" creationId="{A178CC14-7130-E2B9-ACEC-C12851A60272}"/>
          </ac:picMkLst>
        </pc:picChg>
      </pc:sldChg>
    </pc:docChg>
  </pc:docChgLst>
  <pc:docChgLst>
    <pc:chgData name="Abdullayev, Huseyn" userId="adae5209-c6e6-4ca0-9c10-c648d3d9e5be" providerId="ADAL" clId="{9C7598F4-F49D-406E-B0EF-463742A2A0E1}"/>
    <pc:docChg chg="undo redo custSel addSld delSld modSld modSection">
      <pc:chgData name="Abdullayev, Huseyn" userId="adae5209-c6e6-4ca0-9c10-c648d3d9e5be" providerId="ADAL" clId="{9C7598F4-F49D-406E-B0EF-463742A2A0E1}" dt="2023-11-02T07:24:49.304" v="862" actId="1076"/>
      <pc:docMkLst>
        <pc:docMk/>
      </pc:docMkLst>
      <pc:sldChg chg="modSp mod">
        <pc:chgData name="Abdullayev, Huseyn" userId="adae5209-c6e6-4ca0-9c10-c648d3d9e5be" providerId="ADAL" clId="{9C7598F4-F49D-406E-B0EF-463742A2A0E1}" dt="2023-11-01T14:09:09.747" v="31" actId="120"/>
        <pc:sldMkLst>
          <pc:docMk/>
          <pc:sldMk cId="1998630591" sldId="383"/>
        </pc:sldMkLst>
        <pc:spChg chg="mod">
          <ac:chgData name="Abdullayev, Huseyn" userId="adae5209-c6e6-4ca0-9c10-c648d3d9e5be" providerId="ADAL" clId="{9C7598F4-F49D-406E-B0EF-463742A2A0E1}" dt="2023-11-01T14:09:09.747" v="31" actId="120"/>
          <ac:spMkLst>
            <pc:docMk/>
            <pc:sldMk cId="1998630591" sldId="383"/>
            <ac:spMk id="7" creationId="{B5D7C3AE-6289-8A37-0A01-0108CEBCED6F}"/>
          </ac:spMkLst>
        </pc:spChg>
      </pc:sldChg>
      <pc:sldChg chg="addSp delSp modSp mod">
        <pc:chgData name="Abdullayev, Huseyn" userId="adae5209-c6e6-4ca0-9c10-c648d3d9e5be" providerId="ADAL" clId="{9C7598F4-F49D-406E-B0EF-463742A2A0E1}" dt="2023-11-01T14:13:54.252" v="87" actId="20577"/>
        <pc:sldMkLst>
          <pc:docMk/>
          <pc:sldMk cId="770509096" sldId="384"/>
        </pc:sldMkLst>
        <pc:spChg chg="add mod">
          <ac:chgData name="Abdullayev, Huseyn" userId="adae5209-c6e6-4ca0-9c10-c648d3d9e5be" providerId="ADAL" clId="{9C7598F4-F49D-406E-B0EF-463742A2A0E1}" dt="2023-11-01T14:13:09.395" v="82"/>
          <ac:spMkLst>
            <pc:docMk/>
            <pc:sldMk cId="770509096" sldId="384"/>
            <ac:spMk id="2" creationId="{2152F580-2241-C1C9-EAC1-78DBEC5D2BF5}"/>
          </ac:spMkLst>
        </pc:spChg>
        <pc:spChg chg="add mod">
          <ac:chgData name="Abdullayev, Huseyn" userId="adae5209-c6e6-4ca0-9c10-c648d3d9e5be" providerId="ADAL" clId="{9C7598F4-F49D-406E-B0EF-463742A2A0E1}" dt="2023-11-01T14:13:54.252" v="87" actId="20577"/>
          <ac:spMkLst>
            <pc:docMk/>
            <pc:sldMk cId="770509096" sldId="384"/>
            <ac:spMk id="4" creationId="{4934A515-531D-4949-8D03-2F9B1A48D223}"/>
          </ac:spMkLst>
        </pc:spChg>
        <pc:picChg chg="del mod">
          <ac:chgData name="Abdullayev, Huseyn" userId="adae5209-c6e6-4ca0-9c10-c648d3d9e5be" providerId="ADAL" clId="{9C7598F4-F49D-406E-B0EF-463742A2A0E1}" dt="2023-11-01T14:09:22.787" v="32" actId="478"/>
          <ac:picMkLst>
            <pc:docMk/>
            <pc:sldMk cId="770509096" sldId="384"/>
            <ac:picMk id="3" creationId="{DC8EC770-36FC-F99B-7605-C10F858801A3}"/>
          </ac:picMkLst>
        </pc:picChg>
      </pc:sldChg>
      <pc:sldChg chg="modSp mod">
        <pc:chgData name="Abdullayev, Huseyn" userId="adae5209-c6e6-4ca0-9c10-c648d3d9e5be" providerId="ADAL" clId="{9C7598F4-F49D-406E-B0EF-463742A2A0E1}" dt="2023-11-01T14:15:48.168" v="100" actId="20577"/>
        <pc:sldMkLst>
          <pc:docMk/>
          <pc:sldMk cId="4061372790" sldId="385"/>
        </pc:sldMkLst>
        <pc:spChg chg="mod">
          <ac:chgData name="Abdullayev, Huseyn" userId="adae5209-c6e6-4ca0-9c10-c648d3d9e5be" providerId="ADAL" clId="{9C7598F4-F49D-406E-B0EF-463742A2A0E1}" dt="2023-11-01T14:15:48.168" v="100" actId="20577"/>
          <ac:spMkLst>
            <pc:docMk/>
            <pc:sldMk cId="4061372790" sldId="385"/>
            <ac:spMk id="5" creationId="{EDB1FDA7-A4C0-7A2E-2205-D803594CA91C}"/>
          </ac:spMkLst>
        </pc:spChg>
      </pc:sldChg>
      <pc:sldChg chg="modSp del mod">
        <pc:chgData name="Abdullayev, Huseyn" userId="adae5209-c6e6-4ca0-9c10-c648d3d9e5be" providerId="ADAL" clId="{9C7598F4-F49D-406E-B0EF-463742A2A0E1}" dt="2023-11-01T14:09:24.163" v="33" actId="47"/>
        <pc:sldMkLst>
          <pc:docMk/>
          <pc:sldMk cId="2915663291" sldId="827"/>
        </pc:sldMkLst>
        <pc:picChg chg="mod">
          <ac:chgData name="Abdullayev, Huseyn" userId="adae5209-c6e6-4ca0-9c10-c648d3d9e5be" providerId="ADAL" clId="{9C7598F4-F49D-406E-B0EF-463742A2A0E1}" dt="2023-10-10T09:20:10.535" v="2" actId="1076"/>
          <ac:picMkLst>
            <pc:docMk/>
            <pc:sldMk cId="2915663291" sldId="827"/>
            <ac:picMk id="4" creationId="{95C184E7-B383-A070-027E-05D489924156}"/>
          </ac:picMkLst>
        </pc:picChg>
      </pc:sldChg>
      <pc:sldChg chg="addSp delSp modSp del mod">
        <pc:chgData name="Abdullayev, Huseyn" userId="adae5209-c6e6-4ca0-9c10-c648d3d9e5be" providerId="ADAL" clId="{9C7598F4-F49D-406E-B0EF-463742A2A0E1}" dt="2023-11-01T14:16:22.563" v="101" actId="2696"/>
        <pc:sldMkLst>
          <pc:docMk/>
          <pc:sldMk cId="1384982207" sldId="828"/>
        </pc:sldMkLst>
        <pc:spChg chg="add mod">
          <ac:chgData name="Abdullayev, Huseyn" userId="adae5209-c6e6-4ca0-9c10-c648d3d9e5be" providerId="ADAL" clId="{9C7598F4-F49D-406E-B0EF-463742A2A0E1}" dt="2023-11-01T14:09:26.054" v="34" actId="478"/>
          <ac:spMkLst>
            <pc:docMk/>
            <pc:sldMk cId="1384982207" sldId="828"/>
            <ac:spMk id="3" creationId="{20B8E7F1-430F-764D-011F-5A844B5BE5B6}"/>
          </ac:spMkLst>
        </pc:spChg>
        <pc:picChg chg="del mod">
          <ac:chgData name="Abdullayev, Huseyn" userId="adae5209-c6e6-4ca0-9c10-c648d3d9e5be" providerId="ADAL" clId="{9C7598F4-F49D-406E-B0EF-463742A2A0E1}" dt="2023-11-01T14:09:26.054" v="34" actId="478"/>
          <ac:picMkLst>
            <pc:docMk/>
            <pc:sldMk cId="1384982207" sldId="828"/>
            <ac:picMk id="4" creationId="{CA9E722F-9F8C-994F-DF35-83DAA9D91052}"/>
          </ac:picMkLst>
        </pc:picChg>
      </pc:sldChg>
      <pc:sldChg chg="delSp modSp del mod">
        <pc:chgData name="Abdullayev, Huseyn" userId="adae5209-c6e6-4ca0-9c10-c648d3d9e5be" providerId="ADAL" clId="{9C7598F4-F49D-406E-B0EF-463742A2A0E1}" dt="2023-11-01T14:16:25.957" v="102" actId="2696"/>
        <pc:sldMkLst>
          <pc:docMk/>
          <pc:sldMk cId="3600218088" sldId="829"/>
        </pc:sldMkLst>
        <pc:picChg chg="del mod">
          <ac:chgData name="Abdullayev, Huseyn" userId="adae5209-c6e6-4ca0-9c10-c648d3d9e5be" providerId="ADAL" clId="{9C7598F4-F49D-406E-B0EF-463742A2A0E1}" dt="2023-11-01T14:09:28.776" v="35" actId="478"/>
          <ac:picMkLst>
            <pc:docMk/>
            <pc:sldMk cId="3600218088" sldId="829"/>
            <ac:picMk id="4" creationId="{A178CC14-7130-E2B9-ACEC-C12851A60272}"/>
          </ac:picMkLst>
        </pc:picChg>
      </pc:sldChg>
      <pc:sldChg chg="delSp del mod">
        <pc:chgData name="Abdullayev, Huseyn" userId="adae5209-c6e6-4ca0-9c10-c648d3d9e5be" providerId="ADAL" clId="{9C7598F4-F49D-406E-B0EF-463742A2A0E1}" dt="2023-11-01T14:16:29.313" v="103" actId="2696"/>
        <pc:sldMkLst>
          <pc:docMk/>
          <pc:sldMk cId="135794309" sldId="830"/>
        </pc:sldMkLst>
        <pc:picChg chg="del">
          <ac:chgData name="Abdullayev, Huseyn" userId="adae5209-c6e6-4ca0-9c10-c648d3d9e5be" providerId="ADAL" clId="{9C7598F4-F49D-406E-B0EF-463742A2A0E1}" dt="2023-11-01T14:09:30.992" v="36" actId="478"/>
          <ac:picMkLst>
            <pc:docMk/>
            <pc:sldMk cId="135794309" sldId="830"/>
            <ac:picMk id="4" creationId="{2BEB5CCE-E9B3-A0A6-1572-A90F7366085A}"/>
          </ac:picMkLst>
        </pc:picChg>
      </pc:sldChg>
      <pc:sldChg chg="addSp delSp modSp del mod">
        <pc:chgData name="Abdullayev, Huseyn" userId="adae5209-c6e6-4ca0-9c10-c648d3d9e5be" providerId="ADAL" clId="{9C7598F4-F49D-406E-B0EF-463742A2A0E1}" dt="2023-11-01T14:16:32.865" v="104" actId="2696"/>
        <pc:sldMkLst>
          <pc:docMk/>
          <pc:sldMk cId="4110004862" sldId="831"/>
        </pc:sldMkLst>
        <pc:spChg chg="del mod">
          <ac:chgData name="Abdullayev, Huseyn" userId="adae5209-c6e6-4ca0-9c10-c648d3d9e5be" providerId="ADAL" clId="{9C7598F4-F49D-406E-B0EF-463742A2A0E1}" dt="2023-11-01T14:09:36.703" v="38" actId="478"/>
          <ac:spMkLst>
            <pc:docMk/>
            <pc:sldMk cId="4110004862" sldId="831"/>
            <ac:spMk id="3" creationId="{D744E860-5CE4-2A74-0D58-CCABAE0B3375}"/>
          </ac:spMkLst>
        </pc:spChg>
        <pc:spChg chg="add mod">
          <ac:chgData name="Abdullayev, Huseyn" userId="adae5209-c6e6-4ca0-9c10-c648d3d9e5be" providerId="ADAL" clId="{9C7598F4-F49D-406E-B0EF-463742A2A0E1}" dt="2023-11-01T14:09:36.703" v="38" actId="478"/>
          <ac:spMkLst>
            <pc:docMk/>
            <pc:sldMk cId="4110004862" sldId="831"/>
            <ac:spMk id="5" creationId="{EC9563D3-A7D7-0696-3E6D-7EAE9AD8419A}"/>
          </ac:spMkLst>
        </pc:spChg>
      </pc:sldChg>
      <pc:sldChg chg="addSp delSp modSp del mod">
        <pc:chgData name="Abdullayev, Huseyn" userId="adae5209-c6e6-4ca0-9c10-c648d3d9e5be" providerId="ADAL" clId="{9C7598F4-F49D-406E-B0EF-463742A2A0E1}" dt="2023-11-01T14:16:35.425" v="105" actId="2696"/>
        <pc:sldMkLst>
          <pc:docMk/>
          <pc:sldMk cId="280110251" sldId="832"/>
        </pc:sldMkLst>
        <pc:spChg chg="del">
          <ac:chgData name="Abdullayev, Huseyn" userId="adae5209-c6e6-4ca0-9c10-c648d3d9e5be" providerId="ADAL" clId="{9C7598F4-F49D-406E-B0EF-463742A2A0E1}" dt="2023-11-01T14:09:44.054" v="39" actId="478"/>
          <ac:spMkLst>
            <pc:docMk/>
            <pc:sldMk cId="280110251" sldId="832"/>
            <ac:spMk id="3" creationId="{B3E5D2C1-9649-EB65-54EE-8AE7A434CE10}"/>
          </ac:spMkLst>
        </pc:spChg>
        <pc:spChg chg="add mod">
          <ac:chgData name="Abdullayev, Huseyn" userId="adae5209-c6e6-4ca0-9c10-c648d3d9e5be" providerId="ADAL" clId="{9C7598F4-F49D-406E-B0EF-463742A2A0E1}" dt="2023-11-01T14:09:44.054" v="39" actId="478"/>
          <ac:spMkLst>
            <pc:docMk/>
            <pc:sldMk cId="280110251" sldId="832"/>
            <ac:spMk id="5" creationId="{CB956D56-9220-1889-87F5-CEA6C9E57052}"/>
          </ac:spMkLst>
        </pc:spChg>
      </pc:sldChg>
      <pc:sldChg chg="addSp delSp modSp mod">
        <pc:chgData name="Abdullayev, Huseyn" userId="adae5209-c6e6-4ca0-9c10-c648d3d9e5be" providerId="ADAL" clId="{9C7598F4-F49D-406E-B0EF-463742A2A0E1}" dt="2023-11-01T14:29:54.460" v="183" actId="20577"/>
        <pc:sldMkLst>
          <pc:docMk/>
          <pc:sldMk cId="2051417719" sldId="833"/>
        </pc:sldMkLst>
        <pc:spChg chg="mod">
          <ac:chgData name="Abdullayev, Huseyn" userId="adae5209-c6e6-4ca0-9c10-c648d3d9e5be" providerId="ADAL" clId="{9C7598F4-F49D-406E-B0EF-463742A2A0E1}" dt="2023-11-01T14:29:54.460" v="183" actId="20577"/>
          <ac:spMkLst>
            <pc:docMk/>
            <pc:sldMk cId="2051417719" sldId="833"/>
            <ac:spMk id="2" creationId="{72D9802B-C517-886B-EE8B-1ED1B25FC8B0}"/>
          </ac:spMkLst>
        </pc:spChg>
        <pc:spChg chg="del">
          <ac:chgData name="Abdullayev, Huseyn" userId="adae5209-c6e6-4ca0-9c10-c648d3d9e5be" providerId="ADAL" clId="{9C7598F4-F49D-406E-B0EF-463742A2A0E1}" dt="2023-11-01T14:09:46.815" v="40" actId="478"/>
          <ac:spMkLst>
            <pc:docMk/>
            <pc:sldMk cId="2051417719" sldId="833"/>
            <ac:spMk id="3" creationId="{8BFDB209-9F22-908E-C68B-A901A639E412}"/>
          </ac:spMkLst>
        </pc:spChg>
        <pc:spChg chg="add del mod">
          <ac:chgData name="Abdullayev, Huseyn" userId="adae5209-c6e6-4ca0-9c10-c648d3d9e5be" providerId="ADAL" clId="{9C7598F4-F49D-406E-B0EF-463742A2A0E1}" dt="2023-11-01T14:09:51.313" v="41" actId="478"/>
          <ac:spMkLst>
            <pc:docMk/>
            <pc:sldMk cId="2051417719" sldId="833"/>
            <ac:spMk id="6" creationId="{ECB7AB8C-54DE-2D76-82DD-AF831E5AD29B}"/>
          </ac:spMkLst>
        </pc:spChg>
        <pc:spChg chg="add del">
          <ac:chgData name="Abdullayev, Huseyn" userId="adae5209-c6e6-4ca0-9c10-c648d3d9e5be" providerId="ADAL" clId="{9C7598F4-F49D-406E-B0EF-463742A2A0E1}" dt="2023-11-01T14:26:19.662" v="117" actId="478"/>
          <ac:spMkLst>
            <pc:docMk/>
            <pc:sldMk cId="2051417719" sldId="833"/>
            <ac:spMk id="8" creationId="{7E2C7AC5-1644-5029-9CFB-46B1A7ADD426}"/>
          </ac:spMkLst>
        </pc:spChg>
        <pc:spChg chg="add mod">
          <ac:chgData name="Abdullayev, Huseyn" userId="adae5209-c6e6-4ca0-9c10-c648d3d9e5be" providerId="ADAL" clId="{9C7598F4-F49D-406E-B0EF-463742A2A0E1}" dt="2023-11-01T14:29:31.280" v="172" actId="207"/>
          <ac:spMkLst>
            <pc:docMk/>
            <pc:sldMk cId="2051417719" sldId="833"/>
            <ac:spMk id="11" creationId="{A641F0BE-BE99-1A39-EF16-B3B7E7B3D204}"/>
          </ac:spMkLst>
        </pc:spChg>
        <pc:picChg chg="del">
          <ac:chgData name="Abdullayev, Huseyn" userId="adae5209-c6e6-4ca0-9c10-c648d3d9e5be" providerId="ADAL" clId="{9C7598F4-F49D-406E-B0EF-463742A2A0E1}" dt="2023-11-01T14:09:52.172" v="42" actId="478"/>
          <ac:picMkLst>
            <pc:docMk/>
            <pc:sldMk cId="2051417719" sldId="833"/>
            <ac:picMk id="4" creationId="{109BF84D-6E4F-3964-CAC5-A175B5B78A41}"/>
          </ac:picMkLst>
        </pc:picChg>
        <pc:picChg chg="add mod">
          <ac:chgData name="Abdullayev, Huseyn" userId="adae5209-c6e6-4ca0-9c10-c648d3d9e5be" providerId="ADAL" clId="{9C7598F4-F49D-406E-B0EF-463742A2A0E1}" dt="2023-11-01T14:28:49.115" v="131" actId="1076"/>
          <ac:picMkLst>
            <pc:docMk/>
            <pc:sldMk cId="2051417719" sldId="833"/>
            <ac:picMk id="10" creationId="{BF1D9A9B-AD82-0F19-7B31-CB24E17B5389}"/>
          </ac:picMkLst>
        </pc:picChg>
      </pc:sldChg>
      <pc:sldChg chg="addSp delSp modSp del mod">
        <pc:chgData name="Abdullayev, Huseyn" userId="adae5209-c6e6-4ca0-9c10-c648d3d9e5be" providerId="ADAL" clId="{9C7598F4-F49D-406E-B0EF-463742A2A0E1}" dt="2023-11-01T14:16:41.709" v="107" actId="2696"/>
        <pc:sldMkLst>
          <pc:docMk/>
          <pc:sldMk cId="3826518099" sldId="834"/>
        </pc:sldMkLst>
        <pc:spChg chg="add del mod">
          <ac:chgData name="Abdullayev, Huseyn" userId="adae5209-c6e6-4ca0-9c10-c648d3d9e5be" providerId="ADAL" clId="{9C7598F4-F49D-406E-B0EF-463742A2A0E1}" dt="2023-11-01T14:10:02.738" v="45" actId="478"/>
          <ac:spMkLst>
            <pc:docMk/>
            <pc:sldMk cId="3826518099" sldId="834"/>
            <ac:spMk id="5" creationId="{C2421B62-8890-F292-C06C-0BB50826C658}"/>
          </ac:spMkLst>
        </pc:spChg>
        <pc:picChg chg="del">
          <ac:chgData name="Abdullayev, Huseyn" userId="adae5209-c6e6-4ca0-9c10-c648d3d9e5be" providerId="ADAL" clId="{9C7598F4-F49D-406E-B0EF-463742A2A0E1}" dt="2023-11-01T14:10:03.887" v="46" actId="478"/>
          <ac:picMkLst>
            <pc:docMk/>
            <pc:sldMk cId="3826518099" sldId="834"/>
            <ac:picMk id="4" creationId="{38058853-33D4-D2B3-BBD1-FE7430CA5EAA}"/>
          </ac:picMkLst>
        </pc:picChg>
        <pc:picChg chg="del">
          <ac:chgData name="Abdullayev, Huseyn" userId="adae5209-c6e6-4ca0-9c10-c648d3d9e5be" providerId="ADAL" clId="{9C7598F4-F49D-406E-B0EF-463742A2A0E1}" dt="2023-11-01T14:09:56.187" v="43" actId="478"/>
          <ac:picMkLst>
            <pc:docMk/>
            <pc:sldMk cId="3826518099" sldId="834"/>
            <ac:picMk id="6" creationId="{B7EA5288-38E0-5F5F-CCF4-528910184EF6}"/>
          </ac:picMkLst>
        </pc:picChg>
      </pc:sldChg>
      <pc:sldChg chg="addSp delSp modSp del mod">
        <pc:chgData name="Abdullayev, Huseyn" userId="adae5209-c6e6-4ca0-9c10-c648d3d9e5be" providerId="ADAL" clId="{9C7598F4-F49D-406E-B0EF-463742A2A0E1}" dt="2023-11-01T14:16:39.273" v="106" actId="2696"/>
        <pc:sldMkLst>
          <pc:docMk/>
          <pc:sldMk cId="3487512873" sldId="835"/>
        </pc:sldMkLst>
        <pc:spChg chg="del">
          <ac:chgData name="Abdullayev, Huseyn" userId="adae5209-c6e6-4ca0-9c10-c648d3d9e5be" providerId="ADAL" clId="{9C7598F4-F49D-406E-B0EF-463742A2A0E1}" dt="2023-11-01T14:10:09.603" v="49" actId="478"/>
          <ac:spMkLst>
            <pc:docMk/>
            <pc:sldMk cId="3487512873" sldId="835"/>
            <ac:spMk id="3" creationId="{05110ACE-826A-D14E-BEF6-E0AD65809D85}"/>
          </ac:spMkLst>
        </pc:spChg>
        <pc:spChg chg="add mod">
          <ac:chgData name="Abdullayev, Huseyn" userId="adae5209-c6e6-4ca0-9c10-c648d3d9e5be" providerId="ADAL" clId="{9C7598F4-F49D-406E-B0EF-463742A2A0E1}" dt="2023-11-01T14:10:09.603" v="49" actId="478"/>
          <ac:spMkLst>
            <pc:docMk/>
            <pc:sldMk cId="3487512873" sldId="835"/>
            <ac:spMk id="7" creationId="{7ED3DBB0-AC18-E3AF-87AB-CD3B39F1040C}"/>
          </ac:spMkLst>
        </pc:spChg>
        <pc:picChg chg="del">
          <ac:chgData name="Abdullayev, Huseyn" userId="adae5209-c6e6-4ca0-9c10-c648d3d9e5be" providerId="ADAL" clId="{9C7598F4-F49D-406E-B0EF-463742A2A0E1}" dt="2023-11-01T14:10:06.013" v="47" actId="478"/>
          <ac:picMkLst>
            <pc:docMk/>
            <pc:sldMk cId="3487512873" sldId="835"/>
            <ac:picMk id="5" creationId="{979AD3A2-A539-6DB2-DBFF-0555532A09B7}"/>
          </ac:picMkLst>
        </pc:picChg>
        <pc:picChg chg="del">
          <ac:chgData name="Abdullayev, Huseyn" userId="adae5209-c6e6-4ca0-9c10-c648d3d9e5be" providerId="ADAL" clId="{9C7598F4-F49D-406E-B0EF-463742A2A0E1}" dt="2023-11-01T14:10:07.435" v="48" actId="478"/>
          <ac:picMkLst>
            <pc:docMk/>
            <pc:sldMk cId="3487512873" sldId="835"/>
            <ac:picMk id="6" creationId="{D2A5EEC1-BDB7-8FF3-2BFF-7B450606119F}"/>
          </ac:picMkLst>
        </pc:picChg>
        <pc:cxnChg chg="mod">
          <ac:chgData name="Abdullayev, Huseyn" userId="adae5209-c6e6-4ca0-9c10-c648d3d9e5be" providerId="ADAL" clId="{9C7598F4-F49D-406E-B0EF-463742A2A0E1}" dt="2023-11-01T14:10:07.435" v="48" actId="478"/>
          <ac:cxnSpMkLst>
            <pc:docMk/>
            <pc:sldMk cId="3487512873" sldId="835"/>
            <ac:cxnSpMk id="8" creationId="{5D852B09-4DEC-2F36-3E24-D95833C508A9}"/>
          </ac:cxnSpMkLst>
        </pc:cxnChg>
      </pc:sldChg>
      <pc:sldChg chg="modSp mod">
        <pc:chgData name="Abdullayev, Huseyn" userId="adae5209-c6e6-4ca0-9c10-c648d3d9e5be" providerId="ADAL" clId="{9C7598F4-F49D-406E-B0EF-463742A2A0E1}" dt="2023-11-01T15:00:33.352" v="854" actId="20577"/>
        <pc:sldMkLst>
          <pc:docMk/>
          <pc:sldMk cId="3892868418" sldId="836"/>
        </pc:sldMkLst>
        <pc:spChg chg="mod">
          <ac:chgData name="Abdullayev, Huseyn" userId="adae5209-c6e6-4ca0-9c10-c648d3d9e5be" providerId="ADAL" clId="{9C7598F4-F49D-406E-B0EF-463742A2A0E1}" dt="2023-11-01T15:00:33.352" v="854" actId="20577"/>
          <ac:spMkLst>
            <pc:docMk/>
            <pc:sldMk cId="3892868418" sldId="836"/>
            <ac:spMk id="2" creationId="{C67953B3-71D8-DB3D-1B8E-8A1BB45F347C}"/>
          </ac:spMkLst>
        </pc:spChg>
        <pc:spChg chg="mod">
          <ac:chgData name="Abdullayev, Huseyn" userId="adae5209-c6e6-4ca0-9c10-c648d3d9e5be" providerId="ADAL" clId="{9C7598F4-F49D-406E-B0EF-463742A2A0E1}" dt="2023-11-01T14:52:19.853" v="800" actId="1076"/>
          <ac:spMkLst>
            <pc:docMk/>
            <pc:sldMk cId="3892868418" sldId="836"/>
            <ac:spMk id="3" creationId="{285E4A50-6AC5-D611-BC17-DED8E2DE9537}"/>
          </ac:spMkLst>
        </pc:spChg>
      </pc:sldChg>
      <pc:sldChg chg="addSp delSp modSp add mod">
        <pc:chgData name="Abdullayev, Huseyn" userId="adae5209-c6e6-4ca0-9c10-c648d3d9e5be" providerId="ADAL" clId="{9C7598F4-F49D-406E-B0EF-463742A2A0E1}" dt="2023-11-01T14:59:31.375" v="843" actId="14100"/>
        <pc:sldMkLst>
          <pc:docMk/>
          <pc:sldMk cId="502399358" sldId="837"/>
        </pc:sldMkLst>
        <pc:spChg chg="mod">
          <ac:chgData name="Abdullayev, Huseyn" userId="adae5209-c6e6-4ca0-9c10-c648d3d9e5be" providerId="ADAL" clId="{9C7598F4-F49D-406E-B0EF-463742A2A0E1}" dt="2023-11-01T14:14:11.319" v="89"/>
          <ac:spMkLst>
            <pc:docMk/>
            <pc:sldMk cId="502399358" sldId="837"/>
            <ac:spMk id="2" creationId="{2152F580-2241-C1C9-EAC1-78DBEC5D2BF5}"/>
          </ac:spMkLst>
        </pc:spChg>
        <pc:spChg chg="mod">
          <ac:chgData name="Abdullayev, Huseyn" userId="adae5209-c6e6-4ca0-9c10-c648d3d9e5be" providerId="ADAL" clId="{9C7598F4-F49D-406E-B0EF-463742A2A0E1}" dt="2023-11-01T14:59:31.375" v="843" actId="14100"/>
          <ac:spMkLst>
            <pc:docMk/>
            <pc:sldMk cId="502399358" sldId="837"/>
            <ac:spMk id="4" creationId="{4934A515-531D-4949-8D03-2F9B1A48D223}"/>
          </ac:spMkLst>
        </pc:spChg>
        <pc:picChg chg="add del mod">
          <ac:chgData name="Abdullayev, Huseyn" userId="adae5209-c6e6-4ca0-9c10-c648d3d9e5be" providerId="ADAL" clId="{9C7598F4-F49D-406E-B0EF-463742A2A0E1}" dt="2023-11-01T14:31:12.465" v="186" actId="478"/>
          <ac:picMkLst>
            <pc:docMk/>
            <pc:sldMk cId="502399358" sldId="837"/>
            <ac:picMk id="3" creationId="{D3737EAD-A9E8-F615-C48C-2589DBDDE4CC}"/>
          </ac:picMkLst>
        </pc:picChg>
      </pc:sldChg>
      <pc:sldChg chg="addSp delSp modSp add mod">
        <pc:chgData name="Abdullayev, Huseyn" userId="adae5209-c6e6-4ca0-9c10-c648d3d9e5be" providerId="ADAL" clId="{9C7598F4-F49D-406E-B0EF-463742A2A0E1}" dt="2023-11-02T07:24:49.304" v="862" actId="1076"/>
        <pc:sldMkLst>
          <pc:docMk/>
          <pc:sldMk cId="718418249" sldId="838"/>
        </pc:sldMkLst>
        <pc:spChg chg="add del mod">
          <ac:chgData name="Abdullayev, Huseyn" userId="adae5209-c6e6-4ca0-9c10-c648d3d9e5be" providerId="ADAL" clId="{9C7598F4-F49D-406E-B0EF-463742A2A0E1}" dt="2023-11-01T14:32:06.820" v="197" actId="478"/>
          <ac:spMkLst>
            <pc:docMk/>
            <pc:sldMk cId="718418249" sldId="838"/>
            <ac:spMk id="5" creationId="{7CAEDB7D-C9BF-29F6-D997-20022FED28AA}"/>
          </ac:spMkLst>
        </pc:spChg>
        <pc:spChg chg="add mod">
          <ac:chgData name="Abdullayev, Huseyn" userId="adae5209-c6e6-4ca0-9c10-c648d3d9e5be" providerId="ADAL" clId="{9C7598F4-F49D-406E-B0EF-463742A2A0E1}" dt="2023-11-02T07:24:49.304" v="862" actId="1076"/>
          <ac:spMkLst>
            <pc:docMk/>
            <pc:sldMk cId="718418249" sldId="838"/>
            <ac:spMk id="6" creationId="{3366ED3E-DADB-A896-988F-4C5975F38A24}"/>
          </ac:spMkLst>
        </pc:spChg>
        <pc:spChg chg="del">
          <ac:chgData name="Abdullayev, Huseyn" userId="adae5209-c6e6-4ca0-9c10-c648d3d9e5be" providerId="ADAL" clId="{9C7598F4-F49D-406E-B0EF-463742A2A0E1}" dt="2023-11-01T14:31:24.579" v="189" actId="478"/>
          <ac:spMkLst>
            <pc:docMk/>
            <pc:sldMk cId="718418249" sldId="838"/>
            <ac:spMk id="11" creationId="{A641F0BE-BE99-1A39-EF16-B3B7E7B3D204}"/>
          </ac:spMkLst>
        </pc:spChg>
        <pc:picChg chg="add mod">
          <ac:chgData name="Abdullayev, Huseyn" userId="adae5209-c6e6-4ca0-9c10-c648d3d9e5be" providerId="ADAL" clId="{9C7598F4-F49D-406E-B0EF-463742A2A0E1}" dt="2023-11-01T14:31:29.958" v="191" actId="1076"/>
          <ac:picMkLst>
            <pc:docMk/>
            <pc:sldMk cId="718418249" sldId="838"/>
            <ac:picMk id="3" creationId="{0630F3C6-C98F-4F66-B749-46DD79A78707}"/>
          </ac:picMkLst>
        </pc:picChg>
        <pc:picChg chg="del">
          <ac:chgData name="Abdullayev, Huseyn" userId="adae5209-c6e6-4ca0-9c10-c648d3d9e5be" providerId="ADAL" clId="{9C7598F4-F49D-406E-B0EF-463742A2A0E1}" dt="2023-11-01T14:31:21.475" v="188" actId="478"/>
          <ac:picMkLst>
            <pc:docMk/>
            <pc:sldMk cId="718418249" sldId="838"/>
            <ac:picMk id="10" creationId="{BF1D9A9B-AD82-0F19-7B31-CB24E17B5389}"/>
          </ac:picMkLst>
        </pc:picChg>
      </pc:sldChg>
      <pc:sldChg chg="addSp delSp modSp add mod">
        <pc:chgData name="Abdullayev, Huseyn" userId="adae5209-c6e6-4ca0-9c10-c648d3d9e5be" providerId="ADAL" clId="{9C7598F4-F49D-406E-B0EF-463742A2A0E1}" dt="2023-11-02T07:24:43.443" v="861" actId="14100"/>
        <pc:sldMkLst>
          <pc:docMk/>
          <pc:sldMk cId="2885428632" sldId="839"/>
        </pc:sldMkLst>
        <pc:spChg chg="mod">
          <ac:chgData name="Abdullayev, Huseyn" userId="adae5209-c6e6-4ca0-9c10-c648d3d9e5be" providerId="ADAL" clId="{9C7598F4-F49D-406E-B0EF-463742A2A0E1}" dt="2023-11-01T14:54:07.663" v="805" actId="20577"/>
          <ac:spMkLst>
            <pc:docMk/>
            <pc:sldMk cId="2885428632" sldId="839"/>
            <ac:spMk id="2" creationId="{72D9802B-C517-886B-EE8B-1ED1B25FC8B0}"/>
          </ac:spMkLst>
        </pc:spChg>
        <pc:spChg chg="mod">
          <ac:chgData name="Abdullayev, Huseyn" userId="adae5209-c6e6-4ca0-9c10-c648d3d9e5be" providerId="ADAL" clId="{9C7598F4-F49D-406E-B0EF-463742A2A0E1}" dt="2023-11-02T07:24:43.443" v="861" actId="14100"/>
          <ac:spMkLst>
            <pc:docMk/>
            <pc:sldMk cId="2885428632" sldId="839"/>
            <ac:spMk id="6" creationId="{3366ED3E-DADB-A896-988F-4C5975F38A24}"/>
          </ac:spMkLst>
        </pc:spChg>
        <pc:spChg chg="add mod">
          <ac:chgData name="Abdullayev, Huseyn" userId="adae5209-c6e6-4ca0-9c10-c648d3d9e5be" providerId="ADAL" clId="{9C7598F4-F49D-406E-B0EF-463742A2A0E1}" dt="2023-11-01T14:57:57.086" v="837" actId="1076"/>
          <ac:spMkLst>
            <pc:docMk/>
            <pc:sldMk cId="2885428632" sldId="839"/>
            <ac:spMk id="9" creationId="{0B69C102-3D2F-2D6A-2780-A39CC09AA397}"/>
          </ac:spMkLst>
        </pc:spChg>
        <pc:picChg chg="del mod">
          <ac:chgData name="Abdullayev, Huseyn" userId="adae5209-c6e6-4ca0-9c10-c648d3d9e5be" providerId="ADAL" clId="{9C7598F4-F49D-406E-B0EF-463742A2A0E1}" dt="2023-11-01T14:55:30.073" v="807" actId="478"/>
          <ac:picMkLst>
            <pc:docMk/>
            <pc:sldMk cId="2885428632" sldId="839"/>
            <ac:picMk id="3" creationId="{0630F3C6-C98F-4F66-B749-46DD79A78707}"/>
          </ac:picMkLst>
        </pc:picChg>
        <pc:picChg chg="add del mod">
          <ac:chgData name="Abdullayev, Huseyn" userId="adae5209-c6e6-4ca0-9c10-c648d3d9e5be" providerId="ADAL" clId="{9C7598F4-F49D-406E-B0EF-463742A2A0E1}" dt="2023-11-01T14:56:47.534" v="815" actId="478"/>
          <ac:picMkLst>
            <pc:docMk/>
            <pc:sldMk cId="2885428632" sldId="839"/>
            <ac:picMk id="5" creationId="{EFDC9555-0F11-D75B-692B-4034C34D724B}"/>
          </ac:picMkLst>
        </pc:picChg>
        <pc:picChg chg="add mod">
          <ac:chgData name="Abdullayev, Huseyn" userId="adae5209-c6e6-4ca0-9c10-c648d3d9e5be" providerId="ADAL" clId="{9C7598F4-F49D-406E-B0EF-463742A2A0E1}" dt="2023-11-01T14:57:08.714" v="822" actId="14100"/>
          <ac:picMkLst>
            <pc:docMk/>
            <pc:sldMk cId="2885428632" sldId="839"/>
            <ac:picMk id="8" creationId="{172562B8-5954-627D-EDDB-E4CF7C4EBDFF}"/>
          </ac:picMkLst>
        </pc:picChg>
      </pc:sldChg>
      <pc:sldChg chg="modSp new del mod">
        <pc:chgData name="Abdullayev, Huseyn" userId="adae5209-c6e6-4ca0-9c10-c648d3d9e5be" providerId="ADAL" clId="{9C7598F4-F49D-406E-B0EF-463742A2A0E1}" dt="2023-11-01T15:00:47.674" v="855" actId="2696"/>
        <pc:sldMkLst>
          <pc:docMk/>
          <pc:sldMk cId="3321033169" sldId="840"/>
        </pc:sldMkLst>
        <pc:spChg chg="mod">
          <ac:chgData name="Abdullayev, Huseyn" userId="adae5209-c6e6-4ca0-9c10-c648d3d9e5be" providerId="ADAL" clId="{9C7598F4-F49D-406E-B0EF-463742A2A0E1}" dt="2023-11-01T14:43:29.110" v="599"/>
          <ac:spMkLst>
            <pc:docMk/>
            <pc:sldMk cId="3321033169" sldId="840"/>
            <ac:spMk id="2" creationId="{735BF008-8191-28C6-5DCA-0E0E065610A4}"/>
          </ac:spMkLst>
        </pc:spChg>
        <pc:spChg chg="mod">
          <ac:chgData name="Abdullayev, Huseyn" userId="adae5209-c6e6-4ca0-9c10-c648d3d9e5be" providerId="ADAL" clId="{9C7598F4-F49D-406E-B0EF-463742A2A0E1}" dt="2023-11-01T14:44:40.760" v="605" actId="5793"/>
          <ac:spMkLst>
            <pc:docMk/>
            <pc:sldMk cId="3321033169" sldId="840"/>
            <ac:spMk id="3" creationId="{295FCC3F-5616-D656-8F80-851CEE87A358}"/>
          </ac:spMkLst>
        </pc:spChg>
      </pc:sldChg>
    </pc:docChg>
  </pc:docChgLst>
</pc:chgInfo>
</file>

<file path=ppt/comments/modernComment_17F_7720AEBF.xml><?xml version="1.0" encoding="utf-8"?>
<p188:cmLst xmlns:a="http://schemas.openxmlformats.org/drawingml/2006/main" xmlns:r="http://schemas.openxmlformats.org/officeDocument/2006/relationships" xmlns:p188="http://schemas.microsoft.com/office/powerpoint/2018/8/main">
  <p188:cm id="{8D2E0180-0D4C-374B-8F5E-9F8B6DAB9B95}" authorId="{1A6B7515-AC56-8A49-65F4-965C7AB42697}" created="2022-10-04T13:59:26.328">
    <ac:deMkLst xmlns:ac="http://schemas.microsoft.com/office/drawing/2013/main/command">
      <pc:docMk xmlns:pc="http://schemas.microsoft.com/office/powerpoint/2013/main/command"/>
      <pc:sldMk xmlns:pc="http://schemas.microsoft.com/office/powerpoint/2013/main/command" cId="1998630591" sldId="383"/>
      <ac:picMk id="5" creationId="{00000000-0000-0000-0000-000000000000}"/>
    </ac:deMkLst>
    <p188:txBody>
      <a:bodyPr/>
      <a:lstStyle/>
      <a:p>
        <a:r>
          <a:rPr lang="de-DE"/>
          <a:t>Rechtsklick auf das Bild &gt; Bild ändern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1180-AF44-443B-9C04-441F042561A5}" type="datetimeFigureOut">
              <a:rPr lang="de-DE" smtClean="0"/>
              <a:t>28.01.2024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92F62-3990-494B-AFCA-EB84601AEB6B}" type="slidenum">
              <a:rPr lang="de-DE" smtClean="0"/>
              <a:t>‹#›</a:t>
            </a:fld>
            <a:endParaRPr lang="de-DE"/>
          </a:p>
        </p:txBody>
      </p:sp>
    </p:spTree>
    <p:extLst>
      <p:ext uri="{BB962C8B-B14F-4D97-AF65-F5344CB8AC3E}">
        <p14:creationId xmlns:p14="http://schemas.microsoft.com/office/powerpoint/2010/main" val="271793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Zum Wechsel des Titelbildes: Bild auswählen &gt; Bildformat (Oben in Menüleiste) &gt; Bild ändern &gt; Neues Bild auswählen</a:t>
            </a:r>
          </a:p>
        </p:txBody>
      </p:sp>
      <p:sp>
        <p:nvSpPr>
          <p:cNvPr id="4" name="Foliennummernplatzhalter 3"/>
          <p:cNvSpPr>
            <a:spLocks noGrp="1"/>
          </p:cNvSpPr>
          <p:nvPr>
            <p:ph type="sldNum" sz="quarter" idx="5"/>
          </p:nvPr>
        </p:nvSpPr>
        <p:spPr/>
        <p:txBody>
          <a:bodyPr/>
          <a:lstStyle/>
          <a:p>
            <a:fld id="{3A492F62-3990-494B-AFCA-EB84601AEB6B}" type="slidenum">
              <a:rPr lang="de-DE" smtClean="0"/>
              <a:t>1</a:t>
            </a:fld>
            <a:endParaRPr lang="de-DE"/>
          </a:p>
        </p:txBody>
      </p:sp>
    </p:spTree>
    <p:extLst>
      <p:ext uri="{BB962C8B-B14F-4D97-AF65-F5344CB8AC3E}">
        <p14:creationId xmlns:p14="http://schemas.microsoft.com/office/powerpoint/2010/main" val="294020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A492F62-3990-494B-AFCA-EB84601AEB6B}" type="slidenum">
              <a:rPr lang="de-DE" smtClean="0"/>
              <a:t>3</a:t>
            </a:fld>
            <a:endParaRPr lang="de-DE"/>
          </a:p>
        </p:txBody>
      </p:sp>
    </p:spTree>
    <p:extLst>
      <p:ext uri="{BB962C8B-B14F-4D97-AF65-F5344CB8AC3E}">
        <p14:creationId xmlns:p14="http://schemas.microsoft.com/office/powerpoint/2010/main" val="2706062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4EE76-63CA-4CD0-9A4B-92079BB1FF89}"/>
              </a:ext>
            </a:extLst>
          </p:cNvPr>
          <p:cNvSpPr>
            <a:spLocks noGrp="1"/>
          </p:cNvSpPr>
          <p:nvPr>
            <p:ph type="ctrTitle"/>
          </p:nvPr>
        </p:nvSpPr>
        <p:spPr>
          <a:xfrm>
            <a:off x="1524000" y="1990725"/>
            <a:ext cx="9144000" cy="1519238"/>
          </a:xfrm>
          <a:solidFill>
            <a:schemeClr val="bg1">
              <a:alpha val="48000"/>
            </a:schemeClr>
          </a:solidFill>
          <a:effectLst/>
        </p:spPr>
        <p:txBody>
          <a:bodyPr anchor="ctr">
            <a:normAutofit/>
          </a:bodyPr>
          <a:lstStyle>
            <a:lvl1pPr algn="l">
              <a:defRPr sz="4800">
                <a:solidFill>
                  <a:schemeClr val="tx2"/>
                </a:solidFill>
              </a:defRPr>
            </a:lvl1pPr>
          </a:lstStyle>
          <a:p>
            <a:r>
              <a:rPr lang="de-DE"/>
              <a:t>Mastertitelformat bearbeiten</a:t>
            </a:r>
          </a:p>
        </p:txBody>
      </p:sp>
      <p:sp>
        <p:nvSpPr>
          <p:cNvPr id="3" name="Untertitel 2">
            <a:extLst>
              <a:ext uri="{FF2B5EF4-FFF2-40B4-BE49-F238E27FC236}">
                <a16:creationId xmlns:a16="http://schemas.microsoft.com/office/drawing/2014/main" id="{8884F863-0A6F-4086-90B1-2DD26CB8490F}"/>
              </a:ext>
            </a:extLst>
          </p:cNvPr>
          <p:cNvSpPr>
            <a:spLocks noGrp="1"/>
          </p:cNvSpPr>
          <p:nvPr>
            <p:ph type="subTitle" idx="1"/>
          </p:nvPr>
        </p:nvSpPr>
        <p:spPr>
          <a:xfrm>
            <a:off x="1524000" y="3602038"/>
            <a:ext cx="9144000" cy="1246187"/>
          </a:xfrm>
          <a:solidFill>
            <a:schemeClr val="bg1">
              <a:alpha val="48000"/>
            </a:schemeClr>
          </a:solidFill>
          <a:effectLst/>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4" name="Grafik 10">
            <a:extLst>
              <a:ext uri="{FF2B5EF4-FFF2-40B4-BE49-F238E27FC236}">
                <a16:creationId xmlns:a16="http://schemas.microsoft.com/office/drawing/2014/main" id="{AD6CF8C3-C356-6DAC-1589-E3758284D5CA}"/>
              </a:ext>
            </a:extLst>
          </p:cNvPr>
          <p:cNvPicPr>
            <a:picLocks noChangeAspect="1" noChangeArrowheads="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9827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el_Blanko_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4" name="Rechteck 3">
            <a:extLst>
              <a:ext uri="{FF2B5EF4-FFF2-40B4-BE49-F238E27FC236}">
                <a16:creationId xmlns:a16="http://schemas.microsoft.com/office/drawing/2014/main" id="{8E5BFE99-8D5C-A343-8B02-4A39B02F0538}"/>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547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el_Blank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3" name="Rechteck 2">
            <a:extLst>
              <a:ext uri="{FF2B5EF4-FFF2-40B4-BE49-F238E27FC236}">
                <a16:creationId xmlns:a16="http://schemas.microsoft.com/office/drawing/2014/main" id="{D29DA1A3-57B1-44AE-A39D-3E4E963E8CA6}"/>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68338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734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98FF7-C9CF-40F4-9B50-F80F5D1D545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409A9BE-285F-4AA7-9C6B-514975C86F5C}"/>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Textplatzhalter 3">
            <a:extLst>
              <a:ext uri="{FF2B5EF4-FFF2-40B4-BE49-F238E27FC236}">
                <a16:creationId xmlns:a16="http://schemas.microsoft.com/office/drawing/2014/main" id="{4057F8B2-4DFA-4E24-AEDD-C88837622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2EA1488-5CDE-4EE2-AEFA-64B7F5FDE90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28.01.2024</a:t>
            </a:fld>
            <a:endParaRPr lang="de-DE"/>
          </a:p>
        </p:txBody>
      </p:sp>
      <p:sp>
        <p:nvSpPr>
          <p:cNvPr id="6" name="Fußzeilenplatzhalter 5">
            <a:extLst>
              <a:ext uri="{FF2B5EF4-FFF2-40B4-BE49-F238E27FC236}">
                <a16:creationId xmlns:a16="http://schemas.microsoft.com/office/drawing/2014/main" id="{06D26E11-7B73-47D2-B2CD-2747B8270C4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6D1703FD-31E8-40BC-81AE-A3211B440B9D}"/>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1713306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216A9-33A4-4E67-BB00-BABFA2DA65F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627EFF8-871E-470B-94C7-EB7338A69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08E0D1FA-65E6-4571-9CCD-9949E1BB3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E3EFC62-90D1-4AEE-8E6A-F782DB3083E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28.01.2024</a:t>
            </a:fld>
            <a:endParaRPr lang="de-DE"/>
          </a:p>
        </p:txBody>
      </p:sp>
      <p:sp>
        <p:nvSpPr>
          <p:cNvPr id="6" name="Fußzeilenplatzhalter 5">
            <a:extLst>
              <a:ext uri="{FF2B5EF4-FFF2-40B4-BE49-F238E27FC236}">
                <a16:creationId xmlns:a16="http://schemas.microsoft.com/office/drawing/2014/main" id="{8BDB8903-6B07-4E66-83A1-416C5F4AED18}"/>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D99181A7-6F28-42AC-83E2-0FB11FD38172}"/>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2282875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P_allgemein">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74A42AA-FFED-40DC-8833-23BAF584895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20770" y="118997"/>
            <a:ext cx="11964837" cy="6626270"/>
          </a:xfrm>
          <a:prstGeom prst="rect">
            <a:avLst/>
          </a:prstGeom>
        </p:spPr>
      </p:pic>
      <p:sp>
        <p:nvSpPr>
          <p:cNvPr id="6" name="Rechteck 5">
            <a:extLst>
              <a:ext uri="{FF2B5EF4-FFF2-40B4-BE49-F238E27FC236}">
                <a16:creationId xmlns:a16="http://schemas.microsoft.com/office/drawing/2014/main" id="{7CCC695A-12F5-4CDD-A6B4-560E843C810B}"/>
              </a:ext>
            </a:extLst>
          </p:cNvPr>
          <p:cNvSpPr/>
          <p:nvPr userDrawn="1"/>
        </p:nvSpPr>
        <p:spPr>
          <a:xfrm>
            <a:off x="6096000" y="-97529"/>
            <a:ext cx="6096000" cy="6911603"/>
          </a:xfrm>
          <a:prstGeom prst="rect">
            <a:avLst/>
          </a:prstGeom>
          <a:solidFill>
            <a:srgbClr val="FDFDF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6">
            <a:extLst>
              <a:ext uri="{FF2B5EF4-FFF2-40B4-BE49-F238E27FC236}">
                <a16:creationId xmlns:a16="http://schemas.microsoft.com/office/drawing/2014/main" id="{8640A809-1E93-0164-AC2A-6C867613E7AA}"/>
              </a:ext>
            </a:extLst>
          </p:cNvPr>
          <p:cNvGrpSpPr>
            <a:grpSpLocks/>
          </p:cNvGrpSpPr>
          <p:nvPr userDrawn="1"/>
        </p:nvGrpSpPr>
        <p:grpSpPr bwMode="auto">
          <a:xfrm>
            <a:off x="6215063" y="5218113"/>
            <a:ext cx="5711825" cy="1414462"/>
            <a:chOff x="6110735" y="2618854"/>
            <a:chExt cx="5711072" cy="1415772"/>
          </a:xfrm>
        </p:grpSpPr>
        <p:sp>
          <p:nvSpPr>
            <p:cNvPr id="3" name="Rectangle 1">
              <a:extLst>
                <a:ext uri="{FF2B5EF4-FFF2-40B4-BE49-F238E27FC236}">
                  <a16:creationId xmlns:a16="http://schemas.microsoft.com/office/drawing/2014/main" id="{1370A278-79DC-EE6D-ED30-DEFE8F53D697}"/>
                </a:ext>
              </a:extLst>
            </p:cNvPr>
            <p:cNvSpPr>
              <a:spLocks noChangeArrowheads="1"/>
            </p:cNvSpPr>
            <p:nvPr userDrawn="1"/>
          </p:nvSpPr>
          <p:spPr bwMode="auto">
            <a:xfrm>
              <a:off x="6110735" y="2618854"/>
              <a:ext cx="2560299" cy="1415772"/>
            </a:xfrm>
            <a:prstGeom prst="rect">
              <a:avLst/>
            </a:prstGeom>
            <a:noFill/>
            <a:ln>
              <a:noFill/>
            </a:ln>
            <a:effectLst/>
          </p:spPr>
          <p:txBody>
            <a:bodyPr anchor="ct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GmbH Deutschland</a:t>
              </a:r>
            </a:p>
            <a:p>
              <a:pPr>
                <a:defRPr/>
              </a:pPr>
              <a:r>
                <a:rPr lang="de-DE" altLang="de-DE" sz="1000"/>
                <a:t> </a:t>
              </a:r>
            </a:p>
            <a:p>
              <a:pPr>
                <a:defRPr/>
              </a:pPr>
              <a:r>
                <a:rPr lang="de-DE" altLang="de-DE" sz="1000"/>
                <a:t>Hauptsitz: Edelzeller Straße 44, </a:t>
              </a:r>
              <a:br>
                <a:rPr lang="de-DE" altLang="de-DE" sz="1000"/>
              </a:br>
              <a:r>
                <a:rPr lang="de-DE" altLang="de-DE" sz="1000"/>
                <a:t>36043 Fulda</a:t>
              </a:r>
            </a:p>
            <a:p>
              <a:pPr>
                <a:defRPr/>
              </a:pPr>
              <a:endParaRPr lang="de-DE" altLang="de-DE" sz="300"/>
            </a:p>
            <a:p>
              <a:pPr>
                <a:defRPr/>
              </a:pPr>
              <a:r>
                <a:rPr lang="de-DE" altLang="de-DE" sz="1000"/>
                <a:t>Niederlassung: Ruhrallee 9, </a:t>
              </a:r>
              <a:br>
                <a:rPr lang="de-DE" altLang="de-DE" sz="1000"/>
              </a:br>
              <a:r>
                <a:rPr lang="de-DE" altLang="de-DE" sz="1000"/>
                <a:t>44139 Dortmund</a:t>
              </a:r>
              <a:br>
                <a:rPr lang="de-DE" altLang="de-DE" sz="1000"/>
              </a:br>
              <a:endParaRPr lang="de-DE" altLang="de-DE" sz="300"/>
            </a:p>
            <a:p>
              <a:pPr>
                <a:defRPr/>
              </a:pPr>
              <a:r>
                <a:rPr lang="de-DE" altLang="de-DE" sz="1000"/>
                <a:t>Niederlassung: Königsallee 92a, </a:t>
              </a:r>
              <a:br>
                <a:rPr lang="de-DE" altLang="de-DE" sz="1000"/>
              </a:br>
              <a:r>
                <a:rPr lang="de-DE" altLang="de-DE" sz="1000"/>
                <a:t>40212 Düsseldorf</a:t>
              </a:r>
            </a:p>
          </p:txBody>
        </p:sp>
        <p:sp>
          <p:nvSpPr>
            <p:cNvPr id="4" name="Rechteck 3">
              <a:extLst>
                <a:ext uri="{FF2B5EF4-FFF2-40B4-BE49-F238E27FC236}">
                  <a16:creationId xmlns:a16="http://schemas.microsoft.com/office/drawing/2014/main" id="{77D64CEA-C618-4289-9D97-248CA96A4A75}"/>
                </a:ext>
              </a:extLst>
            </p:cNvPr>
            <p:cNvSpPr/>
            <p:nvPr userDrawn="1"/>
          </p:nvSpPr>
          <p:spPr>
            <a:xfrm>
              <a:off x="10075787" y="2618854"/>
              <a:ext cx="1746020" cy="738871"/>
            </a:xfrm>
            <a:prstGeom prst="rect">
              <a:avLst/>
            </a:prstGeom>
          </p:spPr>
          <p:txBody>
            <a:bodyPr>
              <a:spAutoFit/>
            </a:bodyPr>
            <a:lstStyle/>
            <a:p>
              <a:pPr>
                <a:defRPr/>
              </a:pPr>
              <a:r>
                <a:rPr lang="de-DE" altLang="de-DE" sz="1050" b="1">
                  <a:latin typeface="+mn-lt"/>
                </a:rPr>
                <a:t>it-novum Vertrieb Schweiz</a:t>
              </a:r>
              <a:r>
                <a:rPr lang="de-DE" altLang="de-DE" sz="1050">
                  <a:latin typeface="+mn-lt"/>
                </a:rPr>
                <a:t> </a:t>
              </a:r>
            </a:p>
            <a:p>
              <a:pPr>
                <a:defRPr/>
              </a:pPr>
              <a:endParaRPr lang="de-DE" altLang="de-DE" sz="1050">
                <a:latin typeface="+mn-lt"/>
              </a:endParaRPr>
            </a:p>
            <a:p>
              <a:pPr>
                <a:defRPr/>
              </a:pPr>
              <a:r>
                <a:rPr lang="de-DE" altLang="de-DE" sz="1050" err="1">
                  <a:latin typeface="+mn-lt"/>
                </a:rPr>
                <a:t>Seestrasse</a:t>
              </a:r>
              <a:r>
                <a:rPr lang="de-DE" altLang="de-DE" sz="1050">
                  <a:latin typeface="+mn-lt"/>
                </a:rPr>
                <a:t> 97</a:t>
              </a:r>
            </a:p>
            <a:p>
              <a:pPr>
                <a:defRPr/>
              </a:pPr>
              <a:r>
                <a:rPr lang="de-DE" altLang="de-DE" sz="1050">
                  <a:latin typeface="+mn-lt"/>
                </a:rPr>
                <a:t>8800 Thalwil</a:t>
              </a:r>
              <a:endParaRPr lang="de-DE" altLang="de-DE">
                <a:latin typeface="+mn-lt"/>
              </a:endParaRPr>
            </a:p>
          </p:txBody>
        </p:sp>
        <p:sp>
          <p:nvSpPr>
            <p:cNvPr id="7" name="Rechteck 6">
              <a:extLst>
                <a:ext uri="{FF2B5EF4-FFF2-40B4-BE49-F238E27FC236}">
                  <a16:creationId xmlns:a16="http://schemas.microsoft.com/office/drawing/2014/main" id="{B76BFD44-EBF2-2944-090A-7948DF50A9D6}"/>
                </a:ext>
              </a:extLst>
            </p:cNvPr>
            <p:cNvSpPr>
              <a:spLocks noChangeArrowheads="1"/>
            </p:cNvSpPr>
            <p:nvPr userDrawn="1"/>
          </p:nvSpPr>
          <p:spPr bwMode="auto">
            <a:xfrm>
              <a:off x="7826596" y="2618854"/>
              <a:ext cx="2142842" cy="708542"/>
            </a:xfrm>
            <a:prstGeom prst="rect">
              <a:avLst/>
            </a:prstGeom>
            <a:noFill/>
            <a:ln>
              <a:noFill/>
            </a:ln>
          </p:spPr>
          <p:txBody>
            <a:bodyP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Zweigniederlassung Österreich</a:t>
              </a:r>
            </a:p>
            <a:p>
              <a:pPr>
                <a:defRPr/>
              </a:pPr>
              <a:br>
                <a:rPr lang="de-DE" altLang="de-DE" sz="1000" b="1"/>
              </a:br>
              <a:r>
                <a:rPr lang="de-DE" altLang="de-DE" sz="1000"/>
                <a:t>Ausstellungsstraße 50 / Zugang C</a:t>
              </a:r>
            </a:p>
            <a:p>
              <a:pPr>
                <a:defRPr/>
              </a:pPr>
              <a:r>
                <a:rPr lang="de-DE" altLang="de-DE" sz="1000"/>
                <a:t>1020 Wien</a:t>
              </a:r>
            </a:p>
          </p:txBody>
        </p:sp>
      </p:grpSp>
      <p:pic>
        <p:nvPicPr>
          <p:cNvPr id="8" name="Grafik 10">
            <a:extLst>
              <a:ext uri="{FF2B5EF4-FFF2-40B4-BE49-F238E27FC236}">
                <a16:creationId xmlns:a16="http://schemas.microsoft.com/office/drawing/2014/main" id="{2B56B86C-777D-EB72-05BD-D96422188108}"/>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165641" y="5776628"/>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635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4EE76-63CA-4CD0-9A4B-92079BB1FF89}"/>
              </a:ext>
            </a:extLst>
          </p:cNvPr>
          <p:cNvSpPr>
            <a:spLocks noGrp="1"/>
          </p:cNvSpPr>
          <p:nvPr>
            <p:ph type="ctrTitle"/>
          </p:nvPr>
        </p:nvSpPr>
        <p:spPr>
          <a:xfrm>
            <a:off x="1524000" y="1990725"/>
            <a:ext cx="9144000" cy="1519238"/>
          </a:xfrm>
          <a:solidFill>
            <a:schemeClr val="bg1">
              <a:alpha val="48000"/>
            </a:schemeClr>
          </a:solidFill>
          <a:effectLst/>
        </p:spPr>
        <p:txBody>
          <a:bodyPr anchor="ctr">
            <a:normAutofit/>
          </a:bodyPr>
          <a:lstStyle>
            <a:lvl1pPr algn="l">
              <a:defRPr sz="4800">
                <a:solidFill>
                  <a:schemeClr val="tx2"/>
                </a:solidFill>
              </a:defRPr>
            </a:lvl1pPr>
          </a:lstStyle>
          <a:p>
            <a:r>
              <a:rPr lang="de-DE"/>
              <a:t>Mastertitelformat bearbeiten</a:t>
            </a:r>
          </a:p>
        </p:txBody>
      </p:sp>
      <p:sp>
        <p:nvSpPr>
          <p:cNvPr id="3" name="Untertitel 2">
            <a:extLst>
              <a:ext uri="{FF2B5EF4-FFF2-40B4-BE49-F238E27FC236}">
                <a16:creationId xmlns:a16="http://schemas.microsoft.com/office/drawing/2014/main" id="{8884F863-0A6F-4086-90B1-2DD26CB8490F}"/>
              </a:ext>
            </a:extLst>
          </p:cNvPr>
          <p:cNvSpPr>
            <a:spLocks noGrp="1"/>
          </p:cNvSpPr>
          <p:nvPr>
            <p:ph type="subTitle" idx="1"/>
          </p:nvPr>
        </p:nvSpPr>
        <p:spPr>
          <a:xfrm>
            <a:off x="1524000" y="3602038"/>
            <a:ext cx="9144000" cy="1246187"/>
          </a:xfrm>
          <a:solidFill>
            <a:schemeClr val="bg1">
              <a:alpha val="48000"/>
            </a:schemeClr>
          </a:solidFill>
          <a:effectLst/>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4" name="Grafik 10">
            <a:extLst>
              <a:ext uri="{FF2B5EF4-FFF2-40B4-BE49-F238E27FC236}">
                <a16:creationId xmlns:a16="http://schemas.microsoft.com/office/drawing/2014/main" id="{8372C8A7-34B6-781C-6C94-4271D66653F3}"/>
              </a:ext>
            </a:extLst>
          </p:cNvPr>
          <p:cNvPicPr>
            <a:picLocks noChangeAspect="1" noChangeArrowheads="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982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noAutofit/>
          </a:bodyPr>
          <a:lstStyle/>
          <a:p>
            <a:r>
              <a:rPr lang="de-DE"/>
              <a:t>Mastertitelformat bearbeiten</a:t>
            </a:r>
          </a:p>
        </p:txBody>
      </p:sp>
      <p:sp>
        <p:nvSpPr>
          <p:cNvPr id="3" name="Inhaltsplatzhalter 2">
            <a:extLst>
              <a:ext uri="{FF2B5EF4-FFF2-40B4-BE49-F238E27FC236}">
                <a16:creationId xmlns:a16="http://schemas.microsoft.com/office/drawing/2014/main" id="{636BCA1C-75E3-4361-894F-5CAED5BADBEF}"/>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70194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lstStyle/>
          <a:p>
            <a:r>
              <a:rPr lang="de-DE"/>
              <a:t>Mastertitelformat bearbeiten</a:t>
            </a:r>
          </a:p>
        </p:txBody>
      </p:sp>
      <p:sp>
        <p:nvSpPr>
          <p:cNvPr id="8" name="Diagrammplatzhalter 7">
            <a:extLst>
              <a:ext uri="{FF2B5EF4-FFF2-40B4-BE49-F238E27FC236}">
                <a16:creationId xmlns:a16="http://schemas.microsoft.com/office/drawing/2014/main" id="{AEC934D2-DA84-4756-A438-21604D30B240}"/>
              </a:ext>
            </a:extLst>
          </p:cNvPr>
          <p:cNvSpPr>
            <a:spLocks noGrp="1"/>
          </p:cNvSpPr>
          <p:nvPr>
            <p:ph type="chart" sz="quarter" idx="10"/>
          </p:nvPr>
        </p:nvSpPr>
        <p:spPr>
          <a:xfrm>
            <a:off x="838200" y="2003425"/>
            <a:ext cx="10515600" cy="3802389"/>
          </a:xfrm>
        </p:spPr>
        <p:txBody>
          <a:bodyPr/>
          <a:lstStyle/>
          <a:p>
            <a:r>
              <a:rPr lang="de-DE"/>
              <a:t>Diagramm durch Klicken auf Symbol hinzufügen</a:t>
            </a:r>
          </a:p>
        </p:txBody>
      </p:sp>
    </p:spTree>
    <p:extLst>
      <p:ext uri="{BB962C8B-B14F-4D97-AF65-F5344CB8AC3E}">
        <p14:creationId xmlns:p14="http://schemas.microsoft.com/office/powerpoint/2010/main" val="3339603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787997-81CA-4C06-9991-A5AEC580456E}"/>
              </a:ext>
              <a:ext uri="{C183D7F6-B498-43B3-948B-1728B52AA6E4}">
                <adec:decorative xmlns:adec="http://schemas.microsoft.com/office/drawing/2017/decorative" val="0"/>
              </a:ext>
            </a:extLst>
          </p:cNvPr>
          <p:cNvSpPr>
            <a:spLocks noGrp="1"/>
          </p:cNvSpPr>
          <p:nvPr>
            <p:ph type="pic" sz="quarter" idx="10"/>
          </p:nvPr>
        </p:nvSpPr>
        <p:spPr>
          <a:xfrm>
            <a:off x="123825" y="123825"/>
            <a:ext cx="11953875" cy="6619875"/>
          </a:xfrm>
        </p:spPr>
        <p:txBody>
          <a:bodyPr/>
          <a:lstStyle/>
          <a:p>
            <a:r>
              <a:rPr lang="de-DE"/>
              <a:t>Bild durch Klicken auf Symbol hinzufügen</a:t>
            </a:r>
          </a:p>
        </p:txBody>
      </p:sp>
      <p:pic>
        <p:nvPicPr>
          <p:cNvPr id="7" name="Grafik 6">
            <a:extLst>
              <a:ext uri="{FF2B5EF4-FFF2-40B4-BE49-F238E27FC236}">
                <a16:creationId xmlns:a16="http://schemas.microsoft.com/office/drawing/2014/main" id="{EB19AFF8-8884-4D73-BC61-40F89E0D4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9892" y="3219618"/>
            <a:ext cx="5062570" cy="4653045"/>
          </a:xfrm>
          <a:prstGeom prst="rect">
            <a:avLst/>
          </a:prstGeom>
        </p:spPr>
      </p:pic>
      <p:sp>
        <p:nvSpPr>
          <p:cNvPr id="2" name="Titel 1">
            <a:extLst>
              <a:ext uri="{FF2B5EF4-FFF2-40B4-BE49-F238E27FC236}">
                <a16:creationId xmlns:a16="http://schemas.microsoft.com/office/drawing/2014/main" id="{482EC7C3-B482-45BC-8B1F-28773144F3AB}"/>
              </a:ext>
            </a:extLst>
          </p:cNvPr>
          <p:cNvSpPr>
            <a:spLocks noGrp="1"/>
          </p:cNvSpPr>
          <p:nvPr>
            <p:ph type="title"/>
          </p:nvPr>
        </p:nvSpPr>
        <p:spPr>
          <a:xfrm>
            <a:off x="831850" y="1709738"/>
            <a:ext cx="10515600" cy="2852737"/>
          </a:xfrm>
          <a:solidFill>
            <a:schemeClr val="bg1">
              <a:alpha val="48000"/>
            </a:schemeClr>
          </a:solidFill>
        </p:spPr>
        <p:txBody>
          <a:bodyPr anchor="b"/>
          <a:lstStyle>
            <a:lvl1pPr>
              <a:defRPr sz="6000">
                <a:solidFill>
                  <a:schemeClr val="tx1"/>
                </a:solidFill>
              </a:defRPr>
            </a:lvl1pPr>
          </a:lstStyle>
          <a:p>
            <a:r>
              <a:rPr lang="de-DE"/>
              <a:t>Mastertitelformat bearbeiten</a:t>
            </a:r>
          </a:p>
        </p:txBody>
      </p:sp>
      <p:sp>
        <p:nvSpPr>
          <p:cNvPr id="3" name="Textplatzhalter 2">
            <a:extLst>
              <a:ext uri="{FF2B5EF4-FFF2-40B4-BE49-F238E27FC236}">
                <a16:creationId xmlns:a16="http://schemas.microsoft.com/office/drawing/2014/main" id="{34D68600-C3D9-4729-8390-A0BA69D9775C}"/>
              </a:ext>
            </a:extLst>
          </p:cNvPr>
          <p:cNvSpPr>
            <a:spLocks noGrp="1"/>
          </p:cNvSpPr>
          <p:nvPr>
            <p:ph type="body" idx="1"/>
          </p:nvPr>
        </p:nvSpPr>
        <p:spPr>
          <a:xfrm>
            <a:off x="831850" y="4589463"/>
            <a:ext cx="10515600" cy="1500187"/>
          </a:xfrm>
          <a:solidFill>
            <a:schemeClr val="bg1">
              <a:alpha val="48000"/>
            </a:schemeClr>
          </a:solid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184668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787997-81CA-4C06-9991-A5AEC580456E}"/>
              </a:ext>
              <a:ext uri="{C183D7F6-B498-43B3-948B-1728B52AA6E4}">
                <adec:decorative xmlns:adec="http://schemas.microsoft.com/office/drawing/2017/decorative" val="0"/>
              </a:ext>
            </a:extLst>
          </p:cNvPr>
          <p:cNvSpPr>
            <a:spLocks noGrp="1"/>
          </p:cNvSpPr>
          <p:nvPr>
            <p:ph type="pic" sz="quarter" idx="10"/>
          </p:nvPr>
        </p:nvSpPr>
        <p:spPr>
          <a:xfrm>
            <a:off x="123825" y="123825"/>
            <a:ext cx="11953875" cy="6619875"/>
          </a:xfrm>
        </p:spPr>
        <p:txBody>
          <a:bodyPr/>
          <a:lstStyle/>
          <a:p>
            <a:r>
              <a:rPr lang="de-DE"/>
              <a:t>Bild durch Klicken auf Symbol hinzufügen</a:t>
            </a:r>
          </a:p>
        </p:txBody>
      </p:sp>
      <p:pic>
        <p:nvPicPr>
          <p:cNvPr id="7" name="Grafik 6">
            <a:extLst>
              <a:ext uri="{FF2B5EF4-FFF2-40B4-BE49-F238E27FC236}">
                <a16:creationId xmlns:a16="http://schemas.microsoft.com/office/drawing/2014/main" id="{EB19AFF8-8884-4D73-BC61-40F89E0D4D6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59892" y="3219618"/>
            <a:ext cx="5062570" cy="4653045"/>
          </a:xfrm>
          <a:prstGeom prst="rect">
            <a:avLst/>
          </a:prstGeom>
        </p:spPr>
      </p:pic>
      <p:sp>
        <p:nvSpPr>
          <p:cNvPr id="2" name="Titel 1">
            <a:extLst>
              <a:ext uri="{FF2B5EF4-FFF2-40B4-BE49-F238E27FC236}">
                <a16:creationId xmlns:a16="http://schemas.microsoft.com/office/drawing/2014/main" id="{482EC7C3-B482-45BC-8B1F-28773144F3AB}"/>
              </a:ext>
            </a:extLst>
          </p:cNvPr>
          <p:cNvSpPr>
            <a:spLocks noGrp="1"/>
          </p:cNvSpPr>
          <p:nvPr>
            <p:ph type="title"/>
          </p:nvPr>
        </p:nvSpPr>
        <p:spPr>
          <a:xfrm>
            <a:off x="831850" y="1709738"/>
            <a:ext cx="10515600" cy="2852737"/>
          </a:xfrm>
          <a:solidFill>
            <a:schemeClr val="bg1">
              <a:alpha val="48000"/>
            </a:schemeClr>
          </a:solidFill>
        </p:spPr>
        <p:txBody>
          <a:bodyPr anchor="b"/>
          <a:lstStyle>
            <a:lvl1pPr>
              <a:defRPr sz="6000">
                <a:solidFill>
                  <a:schemeClr val="tx1"/>
                </a:solidFill>
              </a:defRPr>
            </a:lvl1pPr>
          </a:lstStyle>
          <a:p>
            <a:r>
              <a:rPr lang="de-DE"/>
              <a:t>Mastertitelformat bearbeiten</a:t>
            </a:r>
          </a:p>
        </p:txBody>
      </p:sp>
      <p:sp>
        <p:nvSpPr>
          <p:cNvPr id="3" name="Textplatzhalter 2">
            <a:extLst>
              <a:ext uri="{FF2B5EF4-FFF2-40B4-BE49-F238E27FC236}">
                <a16:creationId xmlns:a16="http://schemas.microsoft.com/office/drawing/2014/main" id="{34D68600-C3D9-4729-8390-A0BA69D9775C}"/>
              </a:ext>
            </a:extLst>
          </p:cNvPr>
          <p:cNvSpPr>
            <a:spLocks noGrp="1"/>
          </p:cNvSpPr>
          <p:nvPr>
            <p:ph type="body" idx="1"/>
          </p:nvPr>
        </p:nvSpPr>
        <p:spPr>
          <a:xfrm>
            <a:off x="831850" y="4589463"/>
            <a:ext cx="10515600" cy="1500187"/>
          </a:xfrm>
          <a:solidFill>
            <a:schemeClr val="bg1">
              <a:alpha val="48000"/>
            </a:schemeClr>
          </a:solid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184668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EDD295-8C04-4098-875D-7F1C4FAA67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B5AD3F9-5A37-4C4A-B521-F1A48C82A11E}"/>
              </a:ext>
            </a:extLst>
          </p:cNvPr>
          <p:cNvSpPr>
            <a:spLocks noGrp="1"/>
          </p:cNvSpPr>
          <p:nvPr>
            <p:ph sz="half" idx="1"/>
          </p:nvPr>
        </p:nvSpPr>
        <p:spPr>
          <a:xfrm>
            <a:off x="838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Inhaltsplatzhalter 3">
            <a:extLst>
              <a:ext uri="{FF2B5EF4-FFF2-40B4-BE49-F238E27FC236}">
                <a16:creationId xmlns:a16="http://schemas.microsoft.com/office/drawing/2014/main" id="{2EE31E26-3D4B-4150-BFFC-5471EB0608A9}"/>
              </a:ext>
            </a:extLst>
          </p:cNvPr>
          <p:cNvSpPr>
            <a:spLocks noGrp="1"/>
          </p:cNvSpPr>
          <p:nvPr>
            <p:ph sz="half" idx="2"/>
          </p:nvPr>
        </p:nvSpPr>
        <p:spPr>
          <a:xfrm>
            <a:off x="6172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4005180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9CC6A-BDDF-4BA9-8AE8-9891DAF2EFCB}"/>
              </a:ext>
            </a:extLst>
          </p:cNvPr>
          <p:cNvSpPr>
            <a:spLocks noGrp="1"/>
          </p:cNvSpPr>
          <p:nvPr>
            <p:ph type="title"/>
          </p:nvPr>
        </p:nvSpPr>
        <p:spPr>
          <a:xfrm>
            <a:off x="839788" y="365125"/>
            <a:ext cx="10515600" cy="1325563"/>
          </a:xfrm>
        </p:spPr>
        <p:txBody>
          <a:bodyPr/>
          <a:lstStyle>
            <a:lvl1pPr>
              <a:defRPr/>
            </a:lvl1pPr>
          </a:lstStyle>
          <a:p>
            <a:r>
              <a:rPr lang="de-DE"/>
              <a:t>Mastertitelformat bearbeiten</a:t>
            </a:r>
          </a:p>
        </p:txBody>
      </p:sp>
      <p:sp>
        <p:nvSpPr>
          <p:cNvPr id="3" name="Textplatzhalter 2">
            <a:extLst>
              <a:ext uri="{FF2B5EF4-FFF2-40B4-BE49-F238E27FC236}">
                <a16:creationId xmlns:a16="http://schemas.microsoft.com/office/drawing/2014/main" id="{96FD3DD4-D3BF-4523-BBEA-2B118AA7D99F}"/>
              </a:ext>
            </a:extLst>
          </p:cNvPr>
          <p:cNvSpPr>
            <a:spLocks noGrp="1"/>
          </p:cNvSpPr>
          <p:nvPr>
            <p:ph type="body" idx="1"/>
          </p:nvPr>
        </p:nvSpPr>
        <p:spPr>
          <a:xfrm>
            <a:off x="839788" y="1814513"/>
            <a:ext cx="5157787"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3AD6DBB-95EC-44EB-8957-20A39E8B87A8}"/>
              </a:ext>
            </a:extLst>
          </p:cNvPr>
          <p:cNvSpPr>
            <a:spLocks noGrp="1"/>
          </p:cNvSpPr>
          <p:nvPr>
            <p:ph sz="half" idx="2"/>
          </p:nvPr>
        </p:nvSpPr>
        <p:spPr>
          <a:xfrm>
            <a:off x="839788" y="2724685"/>
            <a:ext cx="5157787"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platzhalter 4">
            <a:extLst>
              <a:ext uri="{FF2B5EF4-FFF2-40B4-BE49-F238E27FC236}">
                <a16:creationId xmlns:a16="http://schemas.microsoft.com/office/drawing/2014/main" id="{3C6DBF0D-9AFF-4990-99A0-808A4B7F7C23}"/>
              </a:ext>
            </a:extLst>
          </p:cNvPr>
          <p:cNvSpPr>
            <a:spLocks noGrp="1"/>
          </p:cNvSpPr>
          <p:nvPr>
            <p:ph type="body" sz="quarter" idx="3"/>
          </p:nvPr>
        </p:nvSpPr>
        <p:spPr>
          <a:xfrm>
            <a:off x="6172200" y="1814513"/>
            <a:ext cx="5183188"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F311C7D-50EB-4081-9AA7-7ADD646B9702}"/>
              </a:ext>
            </a:extLst>
          </p:cNvPr>
          <p:cNvSpPr>
            <a:spLocks noGrp="1"/>
          </p:cNvSpPr>
          <p:nvPr>
            <p:ph sz="quarter" idx="4"/>
          </p:nvPr>
        </p:nvSpPr>
        <p:spPr>
          <a:xfrm>
            <a:off x="6172200" y="2724685"/>
            <a:ext cx="5183188"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8" name="Gerader Verbinder 7">
            <a:extLst>
              <a:ext uri="{FF2B5EF4-FFF2-40B4-BE49-F238E27FC236}">
                <a16:creationId xmlns:a16="http://schemas.microsoft.com/office/drawing/2014/main" id="{9F067C05-3FB7-4B4E-B874-876C3655AD29}"/>
              </a:ext>
            </a:extLst>
          </p:cNvPr>
          <p:cNvCxnSpPr>
            <a:cxnSpLocks/>
          </p:cNvCxnSpPr>
          <p:nvPr userDrawn="1"/>
        </p:nvCxnSpPr>
        <p:spPr>
          <a:xfrm>
            <a:off x="833438"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26622DA-7E44-426B-8240-3ACDE2C4F520}"/>
              </a:ext>
            </a:extLst>
          </p:cNvPr>
          <p:cNvCxnSpPr>
            <a:cxnSpLocks/>
          </p:cNvCxnSpPr>
          <p:nvPr userDrawn="1"/>
        </p:nvCxnSpPr>
        <p:spPr>
          <a:xfrm>
            <a:off x="6197601"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514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el_Blanko_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27547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el_Blank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3" name="Rechteck 2">
            <a:extLst>
              <a:ext uri="{FF2B5EF4-FFF2-40B4-BE49-F238E27FC236}">
                <a16:creationId xmlns:a16="http://schemas.microsoft.com/office/drawing/2014/main" id="{D29DA1A3-57B1-44AE-A39D-3E4E963E8CA6}"/>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68338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734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98FF7-C9CF-40F4-9B50-F80F5D1D545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409A9BE-285F-4AA7-9C6B-514975C86F5C}"/>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Textplatzhalter 3">
            <a:extLst>
              <a:ext uri="{FF2B5EF4-FFF2-40B4-BE49-F238E27FC236}">
                <a16:creationId xmlns:a16="http://schemas.microsoft.com/office/drawing/2014/main" id="{4057F8B2-4DFA-4E24-AEDD-C88837622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2EA1488-5CDE-4EE2-AEFA-64B7F5FDE90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28.01.2024</a:t>
            </a:fld>
            <a:endParaRPr lang="de-DE"/>
          </a:p>
        </p:txBody>
      </p:sp>
      <p:sp>
        <p:nvSpPr>
          <p:cNvPr id="6" name="Fußzeilenplatzhalter 5">
            <a:extLst>
              <a:ext uri="{FF2B5EF4-FFF2-40B4-BE49-F238E27FC236}">
                <a16:creationId xmlns:a16="http://schemas.microsoft.com/office/drawing/2014/main" id="{06D26E11-7B73-47D2-B2CD-2747B8270C4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6D1703FD-31E8-40BC-81AE-A3211B440B9D}"/>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1713306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216A9-33A4-4E67-BB00-BABFA2DA65F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627EFF8-871E-470B-94C7-EB7338A69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08E0D1FA-65E6-4571-9CCD-9949E1BB3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E3EFC62-90D1-4AEE-8E6A-F782DB3083E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28.01.2024</a:t>
            </a:fld>
            <a:endParaRPr lang="de-DE"/>
          </a:p>
        </p:txBody>
      </p:sp>
      <p:sp>
        <p:nvSpPr>
          <p:cNvPr id="6" name="Fußzeilenplatzhalter 5">
            <a:extLst>
              <a:ext uri="{FF2B5EF4-FFF2-40B4-BE49-F238E27FC236}">
                <a16:creationId xmlns:a16="http://schemas.microsoft.com/office/drawing/2014/main" id="{8BDB8903-6B07-4E66-83A1-416C5F4AED18}"/>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D99181A7-6F28-42AC-83E2-0FB11FD38172}"/>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2282875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P_allgemein">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74A42AA-FFED-40DC-8833-23BAF58489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0770" y="118997"/>
            <a:ext cx="11964837" cy="6626270"/>
          </a:xfrm>
          <a:prstGeom prst="rect">
            <a:avLst/>
          </a:prstGeom>
        </p:spPr>
      </p:pic>
      <p:sp>
        <p:nvSpPr>
          <p:cNvPr id="6" name="Rechteck 5">
            <a:extLst>
              <a:ext uri="{FF2B5EF4-FFF2-40B4-BE49-F238E27FC236}">
                <a16:creationId xmlns:a16="http://schemas.microsoft.com/office/drawing/2014/main" id="{7CCC695A-12F5-4CDD-A6B4-560E843C810B}"/>
              </a:ext>
            </a:extLst>
          </p:cNvPr>
          <p:cNvSpPr/>
          <p:nvPr userDrawn="1"/>
        </p:nvSpPr>
        <p:spPr>
          <a:xfrm>
            <a:off x="6096000" y="-97529"/>
            <a:ext cx="6096000" cy="6911603"/>
          </a:xfrm>
          <a:prstGeom prst="rect">
            <a:avLst/>
          </a:prstGeom>
          <a:solidFill>
            <a:srgbClr val="FDFDF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Gruppieren 6">
            <a:extLst>
              <a:ext uri="{FF2B5EF4-FFF2-40B4-BE49-F238E27FC236}">
                <a16:creationId xmlns:a16="http://schemas.microsoft.com/office/drawing/2014/main" id="{C0C00441-41AD-437C-B471-B9D891654AAB}"/>
              </a:ext>
            </a:extLst>
          </p:cNvPr>
          <p:cNvGrpSpPr>
            <a:grpSpLocks/>
          </p:cNvGrpSpPr>
          <p:nvPr userDrawn="1"/>
        </p:nvGrpSpPr>
        <p:grpSpPr bwMode="auto">
          <a:xfrm>
            <a:off x="6271505" y="5218115"/>
            <a:ext cx="5655384" cy="1261885"/>
            <a:chOff x="6167169" y="2618854"/>
            <a:chExt cx="5654638" cy="1263053"/>
          </a:xfrm>
        </p:grpSpPr>
        <p:sp>
          <p:nvSpPr>
            <p:cNvPr id="12" name="Rectangle 1">
              <a:extLst>
                <a:ext uri="{FF2B5EF4-FFF2-40B4-BE49-F238E27FC236}">
                  <a16:creationId xmlns:a16="http://schemas.microsoft.com/office/drawing/2014/main" id="{8E0ACCA3-6AD5-4076-9C71-DD5119E2CDBA}"/>
                </a:ext>
              </a:extLst>
            </p:cNvPr>
            <p:cNvSpPr>
              <a:spLocks noChangeArrowheads="1"/>
            </p:cNvSpPr>
            <p:nvPr userDrawn="1"/>
          </p:nvSpPr>
          <p:spPr bwMode="auto">
            <a:xfrm>
              <a:off x="6167169" y="2618854"/>
              <a:ext cx="2560299" cy="1263053"/>
            </a:xfrm>
            <a:prstGeom prst="rect">
              <a:avLst/>
            </a:prstGeom>
            <a:noFill/>
            <a:ln>
              <a:noFill/>
            </a:ln>
            <a:effectLst/>
          </p:spPr>
          <p:txBody>
            <a:bodyPr anchor="ct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GmbH Deutschland</a:t>
              </a:r>
            </a:p>
            <a:p>
              <a:pPr>
                <a:defRPr/>
              </a:pPr>
              <a:r>
                <a:rPr lang="de-DE" altLang="de-DE" sz="1000"/>
                <a:t> </a:t>
              </a:r>
            </a:p>
            <a:p>
              <a:pPr>
                <a:defRPr/>
              </a:pPr>
              <a:r>
                <a:rPr lang="de-DE" altLang="de-DE" sz="1000"/>
                <a:t>Hauptsitz: Edelzeller Straße 44, </a:t>
              </a:r>
              <a:br>
                <a:rPr lang="de-DE" altLang="de-DE" sz="1000"/>
              </a:br>
              <a:r>
                <a:rPr lang="de-DE" altLang="de-DE" sz="1000"/>
                <a:t>36043 Fulda</a:t>
              </a:r>
            </a:p>
            <a:p>
              <a:pPr>
                <a:defRPr/>
              </a:pPr>
              <a:br>
                <a:rPr lang="de-DE" altLang="de-DE" sz="1000"/>
              </a:br>
              <a:endParaRPr lang="de-DE" altLang="de-DE" sz="300"/>
            </a:p>
            <a:p>
              <a:pPr>
                <a:defRPr/>
              </a:pPr>
              <a:r>
                <a:rPr lang="de-DE" altLang="de-DE" sz="1000"/>
                <a:t>Niederlassung: Königsallee 92a, </a:t>
              </a:r>
              <a:br>
                <a:rPr lang="de-DE" altLang="de-DE" sz="1000"/>
              </a:br>
              <a:r>
                <a:rPr lang="de-DE" altLang="de-DE" sz="1000"/>
                <a:t>40212 Düsseldorf</a:t>
              </a:r>
            </a:p>
          </p:txBody>
        </p:sp>
        <p:sp>
          <p:nvSpPr>
            <p:cNvPr id="13" name="Rechteck 12">
              <a:extLst>
                <a:ext uri="{FF2B5EF4-FFF2-40B4-BE49-F238E27FC236}">
                  <a16:creationId xmlns:a16="http://schemas.microsoft.com/office/drawing/2014/main" id="{5D16CA54-11D7-41EC-8273-FBAC5CACD1C1}"/>
                </a:ext>
              </a:extLst>
            </p:cNvPr>
            <p:cNvSpPr/>
            <p:nvPr userDrawn="1"/>
          </p:nvSpPr>
          <p:spPr>
            <a:xfrm>
              <a:off x="10075787" y="2618854"/>
              <a:ext cx="1746020" cy="738871"/>
            </a:xfrm>
            <a:prstGeom prst="rect">
              <a:avLst/>
            </a:prstGeom>
          </p:spPr>
          <p:txBody>
            <a:bodyPr>
              <a:spAutoFit/>
            </a:bodyPr>
            <a:lstStyle/>
            <a:p>
              <a:pPr>
                <a:defRPr/>
              </a:pPr>
              <a:r>
                <a:rPr lang="de-DE" altLang="de-DE" sz="1050" b="1">
                  <a:latin typeface="+mn-lt"/>
                </a:rPr>
                <a:t>it-novum Vertrieb Schweiz</a:t>
              </a:r>
              <a:r>
                <a:rPr lang="de-DE" altLang="de-DE" sz="1050">
                  <a:latin typeface="+mn-lt"/>
                </a:rPr>
                <a:t> </a:t>
              </a:r>
            </a:p>
            <a:p>
              <a:pPr>
                <a:defRPr/>
              </a:pPr>
              <a:endParaRPr lang="de-DE" altLang="de-DE" sz="1050">
                <a:latin typeface="+mn-lt"/>
              </a:endParaRPr>
            </a:p>
            <a:p>
              <a:pPr>
                <a:defRPr/>
              </a:pPr>
              <a:r>
                <a:rPr lang="de-DE" altLang="de-DE" sz="1050" err="1">
                  <a:latin typeface="+mn-lt"/>
                </a:rPr>
                <a:t>Seestrasse</a:t>
              </a:r>
              <a:r>
                <a:rPr lang="de-DE" altLang="de-DE" sz="1050">
                  <a:latin typeface="+mn-lt"/>
                </a:rPr>
                <a:t> 97</a:t>
              </a:r>
            </a:p>
            <a:p>
              <a:pPr>
                <a:defRPr/>
              </a:pPr>
              <a:r>
                <a:rPr lang="de-DE" altLang="de-DE" sz="1050">
                  <a:latin typeface="+mn-lt"/>
                </a:rPr>
                <a:t>8800 Thalwil</a:t>
              </a:r>
              <a:endParaRPr lang="de-DE" altLang="de-DE">
                <a:latin typeface="+mn-lt"/>
              </a:endParaRPr>
            </a:p>
          </p:txBody>
        </p:sp>
        <p:sp>
          <p:nvSpPr>
            <p:cNvPr id="14" name="Rechteck 13">
              <a:extLst>
                <a:ext uri="{FF2B5EF4-FFF2-40B4-BE49-F238E27FC236}">
                  <a16:creationId xmlns:a16="http://schemas.microsoft.com/office/drawing/2014/main" id="{4F98006D-F7ED-43E0-9CF5-27D535513406}"/>
                </a:ext>
              </a:extLst>
            </p:cNvPr>
            <p:cNvSpPr>
              <a:spLocks noChangeArrowheads="1"/>
            </p:cNvSpPr>
            <p:nvPr userDrawn="1"/>
          </p:nvSpPr>
          <p:spPr bwMode="auto">
            <a:xfrm>
              <a:off x="7826596" y="2618854"/>
              <a:ext cx="2142842" cy="708542"/>
            </a:xfrm>
            <a:prstGeom prst="rect">
              <a:avLst/>
            </a:prstGeom>
            <a:noFill/>
            <a:ln>
              <a:noFill/>
            </a:ln>
          </p:spPr>
          <p:txBody>
            <a:bodyP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Zweigniederlassung Österreich</a:t>
              </a:r>
            </a:p>
            <a:p>
              <a:pPr>
                <a:defRPr/>
              </a:pPr>
              <a:br>
                <a:rPr lang="de-DE" altLang="de-DE" sz="1000" b="1"/>
              </a:br>
              <a:r>
                <a:rPr lang="de-DE" altLang="de-DE" sz="1000"/>
                <a:t>Ausstellungsstraße 50 / Zugang C</a:t>
              </a:r>
            </a:p>
            <a:p>
              <a:pPr>
                <a:defRPr/>
              </a:pPr>
              <a:r>
                <a:rPr lang="de-DE" altLang="de-DE" sz="1000"/>
                <a:t>1020 Wien</a:t>
              </a:r>
            </a:p>
          </p:txBody>
        </p:sp>
      </p:grpSp>
      <p:pic>
        <p:nvPicPr>
          <p:cNvPr id="15" name="Grafik 10">
            <a:extLst>
              <a:ext uri="{FF2B5EF4-FFF2-40B4-BE49-F238E27FC236}">
                <a16:creationId xmlns:a16="http://schemas.microsoft.com/office/drawing/2014/main" id="{01EEE382-C463-45E7-A67A-70F31576A3D3}"/>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165641" y="5776628"/>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6351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9268CC5D-02BF-0E44-A4C8-EDD26AAD6C84}"/>
              </a:ext>
            </a:extLst>
          </p:cNvPr>
          <p:cNvPicPr>
            <a:picLocks noChangeAspect="1"/>
          </p:cNvPicPr>
          <p:nvPr userDrawn="1"/>
        </p:nvPicPr>
        <p:blipFill>
          <a:blip r:embed="rId2">
            <a:alphaModFix amt="81000"/>
            <a:extLst>
              <a:ext uri="{28A0092B-C50C-407E-A947-70E740481C1C}">
                <a14:useLocalDpi xmlns:a14="http://schemas.microsoft.com/office/drawing/2010/main" val="0"/>
              </a:ext>
            </a:extLst>
          </a:blip>
          <a:srcRect t="13112" b="13112"/>
          <a:stretch/>
        </p:blipFill>
        <p:spPr>
          <a:xfrm flipV="1">
            <a:off x="125260" y="137786"/>
            <a:ext cx="11941480" cy="6607480"/>
          </a:xfrm>
          <a:prstGeom prst="rect">
            <a:avLst/>
          </a:prstGeom>
        </p:spPr>
      </p:pic>
      <p:pic>
        <p:nvPicPr>
          <p:cNvPr id="9" name="Grafik 8">
            <a:extLst>
              <a:ext uri="{FF2B5EF4-FFF2-40B4-BE49-F238E27FC236}">
                <a16:creationId xmlns:a16="http://schemas.microsoft.com/office/drawing/2014/main" id="{D6F9135A-4D18-6F46-9F2F-E200C7D7E6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8480" y="0"/>
            <a:ext cx="2523952" cy="1783966"/>
          </a:xfrm>
          <a:prstGeom prst="rect">
            <a:avLst/>
          </a:prstGeom>
        </p:spPr>
      </p:pic>
      <p:sp>
        <p:nvSpPr>
          <p:cNvPr id="4" name="Freihandform: Form 3">
            <a:extLst>
              <a:ext uri="{FF2B5EF4-FFF2-40B4-BE49-F238E27FC236}">
                <a16:creationId xmlns:a16="http://schemas.microsoft.com/office/drawing/2014/main" id="{68C59700-F21D-4C0A-9E75-7BE7F6C78223}"/>
              </a:ext>
            </a:extLst>
          </p:cNvPr>
          <p:cNvSpPr/>
          <p:nvPr userDrawn="1"/>
        </p:nvSpPr>
        <p:spPr>
          <a:xfrm>
            <a:off x="125260" y="137786"/>
            <a:ext cx="8902916" cy="6607480"/>
          </a:xfrm>
          <a:custGeom>
            <a:avLst/>
            <a:gdLst>
              <a:gd name="connsiteX0" fmla="*/ 0 w 7383565"/>
              <a:gd name="connsiteY0" fmla="*/ 0 h 6607480"/>
              <a:gd name="connsiteX1" fmla="*/ 7383565 w 7383565"/>
              <a:gd name="connsiteY1" fmla="*/ 0 h 6607480"/>
              <a:gd name="connsiteX2" fmla="*/ 5095714 w 7383565"/>
              <a:gd name="connsiteY2" fmla="*/ 6607480 h 6607480"/>
              <a:gd name="connsiteX3" fmla="*/ 22627 w 7383565"/>
              <a:gd name="connsiteY3" fmla="*/ 6607480 h 6607480"/>
              <a:gd name="connsiteX4" fmla="*/ 0 w 7383565"/>
              <a:gd name="connsiteY4" fmla="*/ 6599646 h 660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565" h="6607480">
                <a:moveTo>
                  <a:pt x="0" y="0"/>
                </a:moveTo>
                <a:lnTo>
                  <a:pt x="7383565" y="0"/>
                </a:lnTo>
                <a:lnTo>
                  <a:pt x="5095714" y="6607480"/>
                </a:lnTo>
                <a:lnTo>
                  <a:pt x="22627" y="6607480"/>
                </a:lnTo>
                <a:lnTo>
                  <a:pt x="0" y="6599646"/>
                </a:lnTo>
                <a:close/>
              </a:path>
            </a:pathLst>
          </a:custGeom>
          <a:solidFill>
            <a:schemeClr val="bg1">
              <a:alpha val="6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de-DE">
              <a:solidFill>
                <a:schemeClr val="tx1"/>
              </a:solidFill>
            </a:endParaRPr>
          </a:p>
        </p:txBody>
      </p:sp>
      <p:sp>
        <p:nvSpPr>
          <p:cNvPr id="2" name="Titel 1">
            <a:extLst>
              <a:ext uri="{FF2B5EF4-FFF2-40B4-BE49-F238E27FC236}">
                <a16:creationId xmlns:a16="http://schemas.microsoft.com/office/drawing/2014/main" id="{37438996-A20B-833B-8F92-9C01A26792CE}"/>
              </a:ext>
            </a:extLst>
          </p:cNvPr>
          <p:cNvSpPr>
            <a:spLocks noGrp="1"/>
          </p:cNvSpPr>
          <p:nvPr>
            <p:ph type="title" idx="4294967295"/>
          </p:nvPr>
        </p:nvSpPr>
        <p:spPr>
          <a:xfrm>
            <a:off x="313035" y="97706"/>
            <a:ext cx="10515600" cy="1325563"/>
          </a:xfrm>
        </p:spPr>
        <p:txBody>
          <a:bodyPr/>
          <a:lstStyle/>
          <a:p>
            <a:r>
              <a:rPr lang="de-DE"/>
              <a:t>Agenda</a:t>
            </a:r>
          </a:p>
        </p:txBody>
      </p:sp>
      <p:sp>
        <p:nvSpPr>
          <p:cNvPr id="3" name="Inhaltsplatzhalter 2">
            <a:extLst>
              <a:ext uri="{FF2B5EF4-FFF2-40B4-BE49-F238E27FC236}">
                <a16:creationId xmlns:a16="http://schemas.microsoft.com/office/drawing/2014/main" id="{15EDE6EF-C2CE-A90F-6777-91C80BD6B130}"/>
              </a:ext>
            </a:extLst>
          </p:cNvPr>
          <p:cNvSpPr>
            <a:spLocks noGrp="1"/>
          </p:cNvSpPr>
          <p:nvPr>
            <p:ph idx="4294967295"/>
          </p:nvPr>
        </p:nvSpPr>
        <p:spPr>
          <a:xfrm>
            <a:off x="838200" y="1825625"/>
            <a:ext cx="10515600" cy="3980189"/>
          </a:xfrm>
        </p:spPr>
        <p:txBody>
          <a:bodyPr/>
          <a:lstStyle/>
          <a:p>
            <a:pPr>
              <a:buFont typeface="+mj-lt"/>
              <a:buAutoNum type="romanUcPeriod"/>
            </a:pPr>
            <a:endParaRPr lang="de-DE"/>
          </a:p>
        </p:txBody>
      </p:sp>
    </p:spTree>
    <p:extLst>
      <p:ext uri="{BB962C8B-B14F-4D97-AF65-F5344CB8AC3E}">
        <p14:creationId xmlns:p14="http://schemas.microsoft.com/office/powerpoint/2010/main" val="67593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3481B4E-07E5-F26C-D223-2D8780AEA9B6}"/>
              </a:ext>
            </a:extLst>
          </p:cNvPr>
          <p:cNvSpPr/>
          <p:nvPr userDrawn="1"/>
        </p:nvSpPr>
        <p:spPr>
          <a:xfrm>
            <a:off x="125260" y="137786"/>
            <a:ext cx="11943567" cy="6607480"/>
          </a:xfrm>
          <a:prstGeom prst="rect">
            <a:avLst/>
          </a:prstGeom>
          <a:blipFill>
            <a:blip r:embed="rId2"/>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Freihandform: Form 3">
            <a:extLst>
              <a:ext uri="{FF2B5EF4-FFF2-40B4-BE49-F238E27FC236}">
                <a16:creationId xmlns:a16="http://schemas.microsoft.com/office/drawing/2014/main" id="{0CA18F67-7390-F1E2-BB6D-A90077AEF353}"/>
              </a:ext>
            </a:extLst>
          </p:cNvPr>
          <p:cNvSpPr/>
          <p:nvPr userDrawn="1"/>
        </p:nvSpPr>
        <p:spPr>
          <a:xfrm>
            <a:off x="125260" y="137786"/>
            <a:ext cx="7383565" cy="6607480"/>
          </a:xfrm>
          <a:custGeom>
            <a:avLst/>
            <a:gdLst>
              <a:gd name="connsiteX0" fmla="*/ 0 w 7383565"/>
              <a:gd name="connsiteY0" fmla="*/ 0 h 6607480"/>
              <a:gd name="connsiteX1" fmla="*/ 7383565 w 7383565"/>
              <a:gd name="connsiteY1" fmla="*/ 0 h 6607480"/>
              <a:gd name="connsiteX2" fmla="*/ 5095714 w 7383565"/>
              <a:gd name="connsiteY2" fmla="*/ 6607480 h 6607480"/>
              <a:gd name="connsiteX3" fmla="*/ 22627 w 7383565"/>
              <a:gd name="connsiteY3" fmla="*/ 6607480 h 6607480"/>
              <a:gd name="connsiteX4" fmla="*/ 0 w 7383565"/>
              <a:gd name="connsiteY4" fmla="*/ 6599646 h 660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565" h="6607480">
                <a:moveTo>
                  <a:pt x="0" y="0"/>
                </a:moveTo>
                <a:lnTo>
                  <a:pt x="7383565" y="0"/>
                </a:lnTo>
                <a:lnTo>
                  <a:pt x="5095714" y="6607480"/>
                </a:lnTo>
                <a:lnTo>
                  <a:pt x="22627" y="6607480"/>
                </a:lnTo>
                <a:lnTo>
                  <a:pt x="0" y="6599646"/>
                </a:lnTo>
                <a:close/>
              </a:path>
            </a:pathLst>
          </a:custGeom>
          <a:solidFill>
            <a:schemeClr val="bg1">
              <a:alpha val="6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de-DE">
              <a:solidFill>
                <a:schemeClr val="tx1"/>
              </a:solidFill>
            </a:endParaRPr>
          </a:p>
        </p:txBody>
      </p:sp>
      <p:sp>
        <p:nvSpPr>
          <p:cNvPr id="9" name="Titel 1">
            <a:extLst>
              <a:ext uri="{FF2B5EF4-FFF2-40B4-BE49-F238E27FC236}">
                <a16:creationId xmlns:a16="http://schemas.microsoft.com/office/drawing/2014/main" id="{E21294F9-425A-9399-6106-D77E7B7773B0}"/>
              </a:ext>
            </a:extLst>
          </p:cNvPr>
          <p:cNvSpPr>
            <a:spLocks noGrp="1"/>
          </p:cNvSpPr>
          <p:nvPr>
            <p:ph type="title" idx="4294967295"/>
          </p:nvPr>
        </p:nvSpPr>
        <p:spPr>
          <a:xfrm>
            <a:off x="313035" y="97706"/>
            <a:ext cx="10515600" cy="1325563"/>
          </a:xfrm>
        </p:spPr>
        <p:txBody>
          <a:bodyPr/>
          <a:lstStyle/>
          <a:p>
            <a:r>
              <a:rPr lang="de-DE"/>
              <a:t>Agenda</a:t>
            </a:r>
          </a:p>
        </p:txBody>
      </p:sp>
      <p:sp>
        <p:nvSpPr>
          <p:cNvPr id="10" name="Inhaltsplatzhalter 2">
            <a:extLst>
              <a:ext uri="{FF2B5EF4-FFF2-40B4-BE49-F238E27FC236}">
                <a16:creationId xmlns:a16="http://schemas.microsoft.com/office/drawing/2014/main" id="{D383BDF2-F4CD-EEBE-59E2-EB72FA698455}"/>
              </a:ext>
            </a:extLst>
          </p:cNvPr>
          <p:cNvSpPr>
            <a:spLocks noGrp="1"/>
          </p:cNvSpPr>
          <p:nvPr>
            <p:ph idx="4294967295"/>
          </p:nvPr>
        </p:nvSpPr>
        <p:spPr>
          <a:xfrm>
            <a:off x="838200" y="1825625"/>
            <a:ext cx="10515600" cy="3980189"/>
          </a:xfrm>
        </p:spPr>
        <p:txBody>
          <a:bodyPr/>
          <a:lstStyle/>
          <a:p>
            <a:pPr>
              <a:buFont typeface="+mj-lt"/>
              <a:buAutoNum type="romanUcPeriod"/>
            </a:pPr>
            <a:endParaRPr lang="de-DE"/>
          </a:p>
        </p:txBody>
      </p:sp>
      <p:pic>
        <p:nvPicPr>
          <p:cNvPr id="3" name="Grafik 10">
            <a:extLst>
              <a:ext uri="{FF2B5EF4-FFF2-40B4-BE49-F238E27FC236}">
                <a16:creationId xmlns:a16="http://schemas.microsoft.com/office/drawing/2014/main" id="{A38DAC58-43D5-21ED-E679-7DE4BF01CE18}"/>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028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BA45A9B1-ED4F-47A6-9129-E892FA21E3C6}"/>
              </a:ext>
            </a:extLst>
          </p:cNvPr>
          <p:cNvSpPr>
            <a:spLocks noGrp="1"/>
          </p:cNvSpPr>
          <p:nvPr>
            <p:ph type="title"/>
          </p:nvPr>
        </p:nvSpPr>
        <p:spPr>
          <a:xfrm>
            <a:off x="313035" y="97706"/>
            <a:ext cx="10515600" cy="1325563"/>
          </a:xfrm>
        </p:spPr>
        <p:txBody>
          <a:bodyPr/>
          <a:lstStyle/>
          <a:p>
            <a:r>
              <a:rPr lang="de-DE"/>
              <a:t>Mastertitelformat bearbeiten</a:t>
            </a:r>
          </a:p>
        </p:txBody>
      </p:sp>
      <p:sp>
        <p:nvSpPr>
          <p:cNvPr id="6" name="Inhaltsplatzhalter 2">
            <a:extLst>
              <a:ext uri="{FF2B5EF4-FFF2-40B4-BE49-F238E27FC236}">
                <a16:creationId xmlns:a16="http://schemas.microsoft.com/office/drawing/2014/main" id="{5DDD41ED-F0B4-4ACD-84E6-7575205C750C}"/>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21335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noAutofit/>
          </a:bodyPr>
          <a:lstStyle/>
          <a:p>
            <a:r>
              <a:rPr lang="de-DE"/>
              <a:t>Mastertitelformat bearbeiten</a:t>
            </a:r>
          </a:p>
        </p:txBody>
      </p:sp>
      <p:sp>
        <p:nvSpPr>
          <p:cNvPr id="3" name="Inhaltsplatzhalter 2">
            <a:extLst>
              <a:ext uri="{FF2B5EF4-FFF2-40B4-BE49-F238E27FC236}">
                <a16:creationId xmlns:a16="http://schemas.microsoft.com/office/drawing/2014/main" id="{636BCA1C-75E3-4361-894F-5CAED5BADBEF}"/>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70194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lstStyle/>
          <a:p>
            <a:r>
              <a:rPr lang="de-DE"/>
              <a:t>Mastertitelformat bearbeiten</a:t>
            </a:r>
          </a:p>
        </p:txBody>
      </p:sp>
      <p:sp>
        <p:nvSpPr>
          <p:cNvPr id="8" name="Diagrammplatzhalter 7">
            <a:extLst>
              <a:ext uri="{FF2B5EF4-FFF2-40B4-BE49-F238E27FC236}">
                <a16:creationId xmlns:a16="http://schemas.microsoft.com/office/drawing/2014/main" id="{AEC934D2-DA84-4756-A438-21604D30B240}"/>
              </a:ext>
            </a:extLst>
          </p:cNvPr>
          <p:cNvSpPr>
            <a:spLocks noGrp="1"/>
          </p:cNvSpPr>
          <p:nvPr>
            <p:ph type="chart" sz="quarter" idx="10"/>
          </p:nvPr>
        </p:nvSpPr>
        <p:spPr>
          <a:xfrm>
            <a:off x="838200" y="2003425"/>
            <a:ext cx="10515600" cy="3802389"/>
          </a:xfrm>
        </p:spPr>
        <p:txBody>
          <a:bodyPr/>
          <a:lstStyle/>
          <a:p>
            <a:r>
              <a:rPr lang="de-DE"/>
              <a:t>Diagramm durch Klicken auf Symbol hinzufügen</a:t>
            </a:r>
          </a:p>
        </p:txBody>
      </p:sp>
    </p:spTree>
    <p:extLst>
      <p:ext uri="{BB962C8B-B14F-4D97-AF65-F5344CB8AC3E}">
        <p14:creationId xmlns:p14="http://schemas.microsoft.com/office/powerpoint/2010/main" val="333960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EDD295-8C04-4098-875D-7F1C4FAA67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B5AD3F9-5A37-4C4A-B521-F1A48C82A11E}"/>
              </a:ext>
            </a:extLst>
          </p:cNvPr>
          <p:cNvSpPr>
            <a:spLocks noGrp="1"/>
          </p:cNvSpPr>
          <p:nvPr>
            <p:ph sz="half" idx="1"/>
          </p:nvPr>
        </p:nvSpPr>
        <p:spPr>
          <a:xfrm>
            <a:off x="838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Inhaltsplatzhalter 3">
            <a:extLst>
              <a:ext uri="{FF2B5EF4-FFF2-40B4-BE49-F238E27FC236}">
                <a16:creationId xmlns:a16="http://schemas.microsoft.com/office/drawing/2014/main" id="{2EE31E26-3D4B-4150-BFFC-5471EB0608A9}"/>
              </a:ext>
            </a:extLst>
          </p:cNvPr>
          <p:cNvSpPr>
            <a:spLocks noGrp="1"/>
          </p:cNvSpPr>
          <p:nvPr>
            <p:ph sz="half" idx="2"/>
          </p:nvPr>
        </p:nvSpPr>
        <p:spPr>
          <a:xfrm>
            <a:off x="6172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400518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9CC6A-BDDF-4BA9-8AE8-9891DAF2EFCB}"/>
              </a:ext>
            </a:extLst>
          </p:cNvPr>
          <p:cNvSpPr>
            <a:spLocks noGrp="1"/>
          </p:cNvSpPr>
          <p:nvPr>
            <p:ph type="title"/>
          </p:nvPr>
        </p:nvSpPr>
        <p:spPr>
          <a:xfrm>
            <a:off x="839788" y="365125"/>
            <a:ext cx="10515600" cy="1325563"/>
          </a:xfrm>
        </p:spPr>
        <p:txBody>
          <a:bodyPr/>
          <a:lstStyle>
            <a:lvl1pPr>
              <a:defRPr/>
            </a:lvl1pPr>
          </a:lstStyle>
          <a:p>
            <a:r>
              <a:rPr lang="de-DE"/>
              <a:t>Mastertitelformat bearbeiten</a:t>
            </a:r>
          </a:p>
        </p:txBody>
      </p:sp>
      <p:sp>
        <p:nvSpPr>
          <p:cNvPr id="3" name="Textplatzhalter 2">
            <a:extLst>
              <a:ext uri="{FF2B5EF4-FFF2-40B4-BE49-F238E27FC236}">
                <a16:creationId xmlns:a16="http://schemas.microsoft.com/office/drawing/2014/main" id="{96FD3DD4-D3BF-4523-BBEA-2B118AA7D99F}"/>
              </a:ext>
            </a:extLst>
          </p:cNvPr>
          <p:cNvSpPr>
            <a:spLocks noGrp="1"/>
          </p:cNvSpPr>
          <p:nvPr>
            <p:ph type="body" idx="1"/>
          </p:nvPr>
        </p:nvSpPr>
        <p:spPr>
          <a:xfrm>
            <a:off x="839788" y="1814513"/>
            <a:ext cx="5157787"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3AD6DBB-95EC-44EB-8957-20A39E8B87A8}"/>
              </a:ext>
            </a:extLst>
          </p:cNvPr>
          <p:cNvSpPr>
            <a:spLocks noGrp="1"/>
          </p:cNvSpPr>
          <p:nvPr>
            <p:ph sz="half" idx="2"/>
          </p:nvPr>
        </p:nvSpPr>
        <p:spPr>
          <a:xfrm>
            <a:off x="839788" y="2724685"/>
            <a:ext cx="5157787"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platzhalter 4">
            <a:extLst>
              <a:ext uri="{FF2B5EF4-FFF2-40B4-BE49-F238E27FC236}">
                <a16:creationId xmlns:a16="http://schemas.microsoft.com/office/drawing/2014/main" id="{3C6DBF0D-9AFF-4990-99A0-808A4B7F7C23}"/>
              </a:ext>
            </a:extLst>
          </p:cNvPr>
          <p:cNvSpPr>
            <a:spLocks noGrp="1"/>
          </p:cNvSpPr>
          <p:nvPr>
            <p:ph type="body" sz="quarter" idx="3"/>
          </p:nvPr>
        </p:nvSpPr>
        <p:spPr>
          <a:xfrm>
            <a:off x="6172200" y="1814513"/>
            <a:ext cx="5183188"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F311C7D-50EB-4081-9AA7-7ADD646B9702}"/>
              </a:ext>
            </a:extLst>
          </p:cNvPr>
          <p:cNvSpPr>
            <a:spLocks noGrp="1"/>
          </p:cNvSpPr>
          <p:nvPr>
            <p:ph sz="quarter" idx="4"/>
          </p:nvPr>
        </p:nvSpPr>
        <p:spPr>
          <a:xfrm>
            <a:off x="6172200" y="2724685"/>
            <a:ext cx="5183188"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8" name="Gerader Verbinder 7">
            <a:extLst>
              <a:ext uri="{FF2B5EF4-FFF2-40B4-BE49-F238E27FC236}">
                <a16:creationId xmlns:a16="http://schemas.microsoft.com/office/drawing/2014/main" id="{9F067C05-3FB7-4B4E-B874-876C3655AD29}"/>
              </a:ext>
            </a:extLst>
          </p:cNvPr>
          <p:cNvCxnSpPr>
            <a:cxnSpLocks/>
          </p:cNvCxnSpPr>
          <p:nvPr userDrawn="1"/>
        </p:nvCxnSpPr>
        <p:spPr>
          <a:xfrm>
            <a:off x="833438"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26622DA-7E44-426B-8240-3ACDE2C4F520}"/>
              </a:ext>
            </a:extLst>
          </p:cNvPr>
          <p:cNvCxnSpPr>
            <a:cxnSpLocks/>
          </p:cNvCxnSpPr>
          <p:nvPr userDrawn="1"/>
        </p:nvCxnSpPr>
        <p:spPr>
          <a:xfrm>
            <a:off x="6197601"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5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1AF158-F3AA-4026-B5BD-7BDF264B046D}"/>
              </a:ext>
            </a:extLst>
          </p:cNvPr>
          <p:cNvSpPr>
            <a:spLocks noGrp="1"/>
          </p:cNvSpPr>
          <p:nvPr>
            <p:ph type="title"/>
          </p:nvPr>
        </p:nvSpPr>
        <p:spPr>
          <a:xfrm>
            <a:off x="313035" y="97706"/>
            <a:ext cx="10515600" cy="1325563"/>
          </a:xfrm>
          <a:prstGeom prst="rect">
            <a:avLst/>
          </a:prstGeom>
        </p:spPr>
        <p:txBody>
          <a:bodyPr vert="horz" lIns="91440" tIns="45720" rIns="91440" bIns="45720" rtlCol="0" anchor="ctr">
            <a:noAutofit/>
          </a:bodyPr>
          <a:lstStyle/>
          <a:p>
            <a:r>
              <a:rPr lang="de-DE"/>
              <a:t>Mastertitelformat bearbeiten</a:t>
            </a:r>
          </a:p>
        </p:txBody>
      </p:sp>
      <p:sp>
        <p:nvSpPr>
          <p:cNvPr id="3" name="Textplatzhalter 2">
            <a:extLst>
              <a:ext uri="{FF2B5EF4-FFF2-40B4-BE49-F238E27FC236}">
                <a16:creationId xmlns:a16="http://schemas.microsoft.com/office/drawing/2014/main" id="{95233C2A-FB12-4D4E-B9B9-B396E4BDA216}"/>
              </a:ext>
            </a:extLst>
          </p:cNvPr>
          <p:cNvSpPr>
            <a:spLocks noGrp="1"/>
          </p:cNvSpPr>
          <p:nvPr>
            <p:ph type="body" idx="1"/>
          </p:nvPr>
        </p:nvSpPr>
        <p:spPr>
          <a:xfrm>
            <a:off x="313035" y="1613140"/>
            <a:ext cx="10515600" cy="4198937"/>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5" name="Rechteck 4">
            <a:extLst>
              <a:ext uri="{FF2B5EF4-FFF2-40B4-BE49-F238E27FC236}">
                <a16:creationId xmlns:a16="http://schemas.microsoft.com/office/drawing/2014/main" id="{BAD9A8E6-BD66-64F0-5D48-5816A95CCD17}"/>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10">
            <a:extLst>
              <a:ext uri="{FF2B5EF4-FFF2-40B4-BE49-F238E27FC236}">
                <a16:creationId xmlns:a16="http://schemas.microsoft.com/office/drawing/2014/main" id="{CC641D8E-9EAE-C1BA-0214-8C8565524DC8}"/>
              </a:ext>
            </a:extLst>
          </p:cNvPr>
          <p:cNvPicPr>
            <a:picLocks noChangeAspect="1" noChangeArrowheads="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10165641" y="5693501"/>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18550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91" r:id="rId3"/>
    <p:sldLayoutId id="2147483665" r:id="rId4"/>
    <p:sldLayoutId id="2147483689" r:id="rId5"/>
    <p:sldLayoutId id="2147483650" r:id="rId6"/>
    <p:sldLayoutId id="2147483660" r:id="rId7"/>
    <p:sldLayoutId id="2147483652" r:id="rId8"/>
    <p:sldLayoutId id="2147483653" r:id="rId9"/>
    <p:sldLayoutId id="2147483654" r:id="rId10"/>
    <p:sldLayoutId id="2147483662" r:id="rId11"/>
    <p:sldLayoutId id="2147483655" r:id="rId12"/>
    <p:sldLayoutId id="2147483656" r:id="rId13"/>
    <p:sldLayoutId id="2147483657" r:id="rId14"/>
    <p:sldLayoutId id="2147483661" r:id="rId15"/>
  </p:sldLayoutIdLst>
  <p:txStyles>
    <p:titleStyle>
      <a:lvl1pPr algn="l" defTabSz="914400" rtl="0" eaLnBrk="1" latinLnBrk="0" hangingPunct="1">
        <a:lnSpc>
          <a:spcPct val="90000"/>
        </a:lnSpc>
        <a:spcBef>
          <a:spcPct val="0"/>
        </a:spcBef>
        <a:buNone/>
        <a:defRPr sz="3600" kern="1200">
          <a:solidFill>
            <a:srgbClr val="DB0031"/>
          </a:solidFill>
          <a:latin typeface="+mj-lt"/>
          <a:ea typeface="+mj-ea"/>
          <a:cs typeface="+mj-cs"/>
        </a:defRPr>
      </a:lvl1pPr>
    </p:titleStyle>
    <p:bodyStyle>
      <a:lvl1pPr marL="449263" indent="-449263" algn="l" defTabSz="914400" rtl="0" eaLnBrk="1" latinLnBrk="0" hangingPunct="1">
        <a:lnSpc>
          <a:spcPct val="90000"/>
        </a:lnSpc>
        <a:spcBef>
          <a:spcPts val="1000"/>
        </a:spcBef>
        <a:spcAft>
          <a:spcPts val="10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90000"/>
        </a:lnSpc>
        <a:spcBef>
          <a:spcPts val="500"/>
        </a:spcBef>
        <a:spcAft>
          <a:spcPts val="10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90000"/>
        </a:lnSpc>
        <a:spcBef>
          <a:spcPts val="500"/>
        </a:spcBef>
        <a:spcAft>
          <a:spcPts val="10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90000"/>
        </a:lnSpc>
        <a:spcBef>
          <a:spcPts val="500"/>
        </a:spcBef>
        <a:spcAft>
          <a:spcPts val="10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1AF158-F3AA-4026-B5BD-7BDF264B046D}"/>
              </a:ext>
            </a:extLst>
          </p:cNvPr>
          <p:cNvSpPr>
            <a:spLocks noGrp="1"/>
          </p:cNvSpPr>
          <p:nvPr>
            <p:ph type="title"/>
          </p:nvPr>
        </p:nvSpPr>
        <p:spPr>
          <a:xfrm>
            <a:off x="313035" y="97706"/>
            <a:ext cx="10515600" cy="1325563"/>
          </a:xfrm>
          <a:prstGeom prst="rect">
            <a:avLst/>
          </a:prstGeom>
        </p:spPr>
        <p:txBody>
          <a:bodyPr vert="horz" lIns="91440" tIns="45720" rIns="91440" bIns="45720" rtlCol="0" anchor="ctr">
            <a:noAutofit/>
          </a:bodyPr>
          <a:lstStyle/>
          <a:p>
            <a:r>
              <a:rPr lang="de-DE"/>
              <a:t>Mastertitelformat bearbeiten</a:t>
            </a:r>
          </a:p>
        </p:txBody>
      </p:sp>
      <p:sp>
        <p:nvSpPr>
          <p:cNvPr id="3" name="Textplatzhalter 2">
            <a:extLst>
              <a:ext uri="{FF2B5EF4-FFF2-40B4-BE49-F238E27FC236}">
                <a16:creationId xmlns:a16="http://schemas.microsoft.com/office/drawing/2014/main" id="{95233C2A-FB12-4D4E-B9B9-B396E4BDA216}"/>
              </a:ext>
            </a:extLst>
          </p:cNvPr>
          <p:cNvSpPr>
            <a:spLocks noGrp="1"/>
          </p:cNvSpPr>
          <p:nvPr>
            <p:ph type="body" idx="1"/>
          </p:nvPr>
        </p:nvSpPr>
        <p:spPr>
          <a:xfrm>
            <a:off x="313035" y="1613140"/>
            <a:ext cx="10515600" cy="4198937"/>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4" name="Rechteck 3">
            <a:extLst>
              <a:ext uri="{FF2B5EF4-FFF2-40B4-BE49-F238E27FC236}">
                <a16:creationId xmlns:a16="http://schemas.microsoft.com/office/drawing/2014/main" id="{B0D5E143-CA9C-4220-8350-D6B92DE0221B}"/>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03185500"/>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0" r:id="rId12"/>
  </p:sldLayoutIdLst>
  <p:txStyles>
    <p:titleStyle>
      <a:lvl1pPr algn="l" defTabSz="914400" rtl="0" eaLnBrk="1" latinLnBrk="0" hangingPunct="1">
        <a:lnSpc>
          <a:spcPct val="90000"/>
        </a:lnSpc>
        <a:spcBef>
          <a:spcPct val="0"/>
        </a:spcBef>
        <a:buNone/>
        <a:defRPr sz="3600" kern="1200">
          <a:solidFill>
            <a:srgbClr val="DB0031"/>
          </a:solidFill>
          <a:latin typeface="+mj-lt"/>
          <a:ea typeface="+mj-ea"/>
          <a:cs typeface="+mj-cs"/>
        </a:defRPr>
      </a:lvl1pPr>
    </p:titleStyle>
    <p:bodyStyle>
      <a:lvl1pPr marL="449263" indent="-449263" algn="l" defTabSz="914400" rtl="0" eaLnBrk="1" latinLnBrk="0" hangingPunct="1">
        <a:lnSpc>
          <a:spcPct val="90000"/>
        </a:lnSpc>
        <a:spcBef>
          <a:spcPts val="1000"/>
        </a:spcBef>
        <a:spcAft>
          <a:spcPts val="10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90000"/>
        </a:lnSpc>
        <a:spcBef>
          <a:spcPts val="500"/>
        </a:spcBef>
        <a:spcAft>
          <a:spcPts val="10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90000"/>
        </a:lnSpc>
        <a:spcBef>
          <a:spcPts val="500"/>
        </a:spcBef>
        <a:spcAft>
          <a:spcPts val="10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90000"/>
        </a:lnSpc>
        <a:spcBef>
          <a:spcPts val="500"/>
        </a:spcBef>
        <a:spcAft>
          <a:spcPts val="10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7F_7720AEBF.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a:extLst>
              <a:ext uri="{28A0092B-C50C-407E-A947-70E740481C1C}">
                <a14:useLocalDpi xmlns:a14="http://schemas.microsoft.com/office/drawing/2010/main" val="0"/>
              </a:ext>
            </a:extLst>
          </a:blip>
          <a:srcRect t="8203" b="8203"/>
          <a:stretch/>
        </p:blipFill>
        <p:spPr>
          <a:xfrm>
            <a:off x="125260" y="105748"/>
            <a:ext cx="11942332" cy="6656284"/>
          </a:xfrm>
          <a:prstGeom prst="rect">
            <a:avLst/>
          </a:prstGeom>
        </p:spPr>
      </p:pic>
      <p:pic>
        <p:nvPicPr>
          <p:cNvPr id="8" name="Grafik 7">
            <a:extLst>
              <a:ext uri="{FF2B5EF4-FFF2-40B4-BE49-F238E27FC236}">
                <a16:creationId xmlns:a16="http://schemas.microsoft.com/office/drawing/2014/main" id="{9D630E5D-B567-4901-95B1-D46F85E481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1075" y="-200333"/>
            <a:ext cx="2645849" cy="1871146"/>
          </a:xfrm>
          <a:prstGeom prst="rect">
            <a:avLst/>
          </a:prstGeom>
        </p:spPr>
      </p:pic>
      <p:sp>
        <p:nvSpPr>
          <p:cNvPr id="7" name="Titel 1">
            <a:extLst>
              <a:ext uri="{FF2B5EF4-FFF2-40B4-BE49-F238E27FC236}">
                <a16:creationId xmlns:a16="http://schemas.microsoft.com/office/drawing/2014/main" id="{B5D7C3AE-6289-8A37-0A01-0108CEBCED6F}"/>
              </a:ext>
            </a:extLst>
          </p:cNvPr>
          <p:cNvSpPr txBox="1">
            <a:spLocks/>
          </p:cNvSpPr>
          <p:nvPr/>
        </p:nvSpPr>
        <p:spPr>
          <a:xfrm>
            <a:off x="1230727" y="4013123"/>
            <a:ext cx="9730545" cy="1209248"/>
          </a:xfrm>
          <a:prstGeom prst="rect">
            <a:avLst/>
          </a:prstGeom>
          <a:solidFill>
            <a:schemeClr val="bg1">
              <a:alpha val="80000"/>
            </a:schemeClr>
          </a:solidFill>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a:solidFill>
                  <a:schemeClr val="tx2"/>
                </a:solidFill>
                <a:latin typeface="+mj-lt"/>
                <a:ea typeface="+mj-ea"/>
                <a:cs typeface="+mj-cs"/>
              </a:defRPr>
            </a:lvl1pPr>
          </a:lstStyle>
          <a:p>
            <a:r>
              <a:rPr lang="de-DE" dirty="0"/>
              <a:t>Einführung in das </a:t>
            </a:r>
            <a:r>
              <a:rPr lang="de-DE" dirty="0" err="1"/>
              <a:t>Machine</a:t>
            </a:r>
            <a:r>
              <a:rPr lang="de-DE" dirty="0"/>
              <a:t> Learning?</a:t>
            </a:r>
          </a:p>
        </p:txBody>
      </p:sp>
      <p:sp>
        <p:nvSpPr>
          <p:cNvPr id="9" name="Untertitel 2">
            <a:extLst>
              <a:ext uri="{FF2B5EF4-FFF2-40B4-BE49-F238E27FC236}">
                <a16:creationId xmlns:a16="http://schemas.microsoft.com/office/drawing/2014/main" id="{42923745-1C9E-B714-E0BF-B35A9DA846EE}"/>
              </a:ext>
            </a:extLst>
          </p:cNvPr>
          <p:cNvSpPr>
            <a:spLocks noGrp="1"/>
          </p:cNvSpPr>
          <p:nvPr>
            <p:ph type="subTitle" idx="1"/>
          </p:nvPr>
        </p:nvSpPr>
        <p:spPr>
          <a:xfrm>
            <a:off x="1230727" y="5375411"/>
            <a:ext cx="9730545" cy="914399"/>
          </a:xfrm>
          <a:solidFill>
            <a:schemeClr val="bg1">
              <a:alpha val="80000"/>
            </a:schemeClr>
          </a:solidFill>
        </p:spPr>
        <p:txBody>
          <a:bodyPr anchor="t"/>
          <a:lstStyle/>
          <a:p>
            <a:pPr>
              <a:lnSpc>
                <a:spcPct val="100000"/>
              </a:lnSpc>
              <a:spcBef>
                <a:spcPts val="0"/>
              </a:spcBef>
              <a:spcAft>
                <a:spcPts val="0"/>
              </a:spcAft>
            </a:pPr>
            <a:endParaRPr lang="de-DE" sz="1400" dirty="0">
              <a:solidFill>
                <a:schemeClr val="tx1"/>
              </a:solidFill>
              <a:latin typeface="+mn-lt"/>
              <a:ea typeface="+mn-ea"/>
              <a:cs typeface="+mn-cs"/>
            </a:endParaRPr>
          </a:p>
          <a:p>
            <a:pPr algn="r">
              <a:lnSpc>
                <a:spcPct val="100000"/>
              </a:lnSpc>
              <a:spcBef>
                <a:spcPts val="0"/>
              </a:spcBef>
            </a:pPr>
            <a:r>
              <a:rPr lang="de-DE" sz="2800" dirty="0"/>
              <a:t>Michael Deuchert, Huseyn Abdullayev</a:t>
            </a:r>
          </a:p>
        </p:txBody>
      </p:sp>
    </p:spTree>
    <p:extLst>
      <p:ext uri="{BB962C8B-B14F-4D97-AF65-F5344CB8AC3E}">
        <p14:creationId xmlns:p14="http://schemas.microsoft.com/office/powerpoint/2010/main" val="1998630591"/>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97C89E-2BE8-173F-90A9-FDDBE14532D5}"/>
              </a:ext>
            </a:extLst>
          </p:cNvPr>
          <p:cNvSpPr>
            <a:spLocks noGrp="1"/>
          </p:cNvSpPr>
          <p:nvPr>
            <p:ph type="title" idx="4294967295"/>
          </p:nvPr>
        </p:nvSpPr>
        <p:spPr>
          <a:xfrm>
            <a:off x="313035" y="97706"/>
            <a:ext cx="10515600" cy="1325563"/>
          </a:xfrm>
        </p:spPr>
        <p:txBody>
          <a:bodyPr/>
          <a:lstStyle/>
          <a:p>
            <a:r>
              <a:rPr lang="de-DE" dirty="0"/>
              <a:t>Agenda</a:t>
            </a:r>
          </a:p>
        </p:txBody>
      </p:sp>
      <p:sp>
        <p:nvSpPr>
          <p:cNvPr id="5" name="Inhaltsplatzhalter 4">
            <a:extLst>
              <a:ext uri="{FF2B5EF4-FFF2-40B4-BE49-F238E27FC236}">
                <a16:creationId xmlns:a16="http://schemas.microsoft.com/office/drawing/2014/main" id="{EDB1FDA7-A4C0-7A2E-2205-D803594CA91C}"/>
              </a:ext>
            </a:extLst>
          </p:cNvPr>
          <p:cNvSpPr>
            <a:spLocks noGrp="1"/>
          </p:cNvSpPr>
          <p:nvPr>
            <p:ph idx="4294967295"/>
          </p:nvPr>
        </p:nvSpPr>
        <p:spPr>
          <a:xfrm>
            <a:off x="466940" y="1688121"/>
            <a:ext cx="10515600" cy="3980189"/>
          </a:xfrm>
        </p:spPr>
        <p:txBody>
          <a:bodyPr/>
          <a:lstStyle/>
          <a:p>
            <a:r>
              <a:rPr lang="de-DE" dirty="0"/>
              <a:t>Struktur von Kurs</a:t>
            </a:r>
          </a:p>
          <a:p>
            <a:r>
              <a:rPr lang="de-DE" dirty="0"/>
              <a:t>Einführung in </a:t>
            </a:r>
            <a:r>
              <a:rPr lang="de-DE" dirty="0" err="1"/>
              <a:t>Machine</a:t>
            </a:r>
            <a:r>
              <a:rPr lang="de-DE" dirty="0"/>
              <a:t> Learning?</a:t>
            </a:r>
          </a:p>
          <a:p>
            <a:r>
              <a:rPr lang="de-DE" dirty="0"/>
              <a:t>Spam vs. kein Spam Email</a:t>
            </a:r>
          </a:p>
          <a:p>
            <a:r>
              <a:rPr lang="de-DE" dirty="0"/>
              <a:t>Warum scheitern die meisten </a:t>
            </a:r>
            <a:r>
              <a:rPr lang="de-DE" dirty="0" err="1"/>
              <a:t>Machine</a:t>
            </a:r>
            <a:r>
              <a:rPr lang="de-DE" dirty="0"/>
              <a:t> Learning-Projekte?</a:t>
            </a:r>
            <a:endParaRPr lang="de-DE" b="1" dirty="0"/>
          </a:p>
        </p:txBody>
      </p:sp>
    </p:spTree>
    <p:extLst>
      <p:ext uri="{BB962C8B-B14F-4D97-AF65-F5344CB8AC3E}">
        <p14:creationId xmlns:p14="http://schemas.microsoft.com/office/powerpoint/2010/main" val="406137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2F580-2241-C1C9-EAC1-78DBEC5D2BF5}"/>
              </a:ext>
            </a:extLst>
          </p:cNvPr>
          <p:cNvSpPr>
            <a:spLocks noGrp="1"/>
          </p:cNvSpPr>
          <p:nvPr>
            <p:ph type="title"/>
          </p:nvPr>
        </p:nvSpPr>
        <p:spPr>
          <a:xfrm>
            <a:off x="313035" y="97706"/>
            <a:ext cx="10515600" cy="1325563"/>
          </a:xfrm>
        </p:spPr>
        <p:txBody>
          <a:bodyPr/>
          <a:lstStyle/>
          <a:p>
            <a:r>
              <a:rPr lang="de-DE" dirty="0"/>
              <a:t>Struktur von Kurs</a:t>
            </a:r>
          </a:p>
        </p:txBody>
      </p:sp>
      <p:sp>
        <p:nvSpPr>
          <p:cNvPr id="4" name="Inhaltsplatzhalter 2">
            <a:extLst>
              <a:ext uri="{FF2B5EF4-FFF2-40B4-BE49-F238E27FC236}">
                <a16:creationId xmlns:a16="http://schemas.microsoft.com/office/drawing/2014/main" id="{4934A515-531D-4949-8D03-2F9B1A48D223}"/>
              </a:ext>
            </a:extLst>
          </p:cNvPr>
          <p:cNvSpPr>
            <a:spLocks noGrp="1"/>
          </p:cNvSpPr>
          <p:nvPr>
            <p:ph idx="1"/>
          </p:nvPr>
        </p:nvSpPr>
        <p:spPr>
          <a:xfrm>
            <a:off x="418951" y="1741954"/>
            <a:ext cx="10515600" cy="3980189"/>
          </a:xfrm>
        </p:spPr>
        <p:txBody>
          <a:bodyPr/>
          <a:lstStyle/>
          <a:p>
            <a:pPr algn="l" fontAlgn="base">
              <a:buFont typeface="Arial" panose="020B0604020202020204" pitchFamily="34" charset="0"/>
              <a:buChar char="•"/>
            </a:pPr>
            <a:endParaRPr lang="en-US" i="0" dirty="0">
              <a:solidFill>
                <a:srgbClr val="222222"/>
              </a:solidFill>
              <a:effectLst/>
              <a:latin typeface="Droid Sans"/>
            </a:endParaRPr>
          </a:p>
          <a:p>
            <a:pPr algn="l" fontAlgn="base"/>
            <a:r>
              <a:rPr lang="de-DE" i="0" dirty="0">
                <a:solidFill>
                  <a:srgbClr val="222222"/>
                </a:solidFill>
                <a:effectLst/>
                <a:latin typeface="Droid Sans"/>
              </a:rPr>
              <a:t>Jede Sitzung umfasst 45 Stunden Unterricht und etwa 15 Minuten Übungen.</a:t>
            </a:r>
          </a:p>
          <a:p>
            <a:pPr fontAlgn="base"/>
            <a:r>
              <a:rPr lang="de-DE" i="0" dirty="0">
                <a:solidFill>
                  <a:srgbClr val="222222"/>
                </a:solidFill>
                <a:effectLst/>
                <a:latin typeface="Droid Sans"/>
              </a:rPr>
              <a:t>Nach jeder Sitzung gibt es 10 Minuten Pause.</a:t>
            </a:r>
          </a:p>
          <a:p>
            <a:pPr algn="l" fontAlgn="base"/>
            <a:r>
              <a:rPr lang="de-DE" i="0" dirty="0">
                <a:solidFill>
                  <a:srgbClr val="222222"/>
                </a:solidFill>
                <a:effectLst/>
                <a:latin typeface="Droid Sans"/>
              </a:rPr>
              <a:t>Versuchen Sie, in Ihrem Notizbuch </a:t>
            </a:r>
            <a:r>
              <a:rPr lang="de-DE" i="0" dirty="0" err="1">
                <a:solidFill>
                  <a:srgbClr val="222222"/>
                </a:solidFill>
                <a:effectLst/>
                <a:latin typeface="Droid Sans"/>
              </a:rPr>
              <a:t>mitzufolgen</a:t>
            </a:r>
            <a:r>
              <a:rPr lang="de-DE" i="0" dirty="0">
                <a:solidFill>
                  <a:srgbClr val="222222"/>
                </a:solidFill>
                <a:effectLst/>
                <a:latin typeface="Droid Sans"/>
              </a:rPr>
              <a:t> und alle auf den Folien gezeigten Beispiele auszuführen.</a:t>
            </a:r>
          </a:p>
        </p:txBody>
      </p:sp>
    </p:spTree>
    <p:extLst>
      <p:ext uri="{BB962C8B-B14F-4D97-AF65-F5344CB8AC3E}">
        <p14:creationId xmlns:p14="http://schemas.microsoft.com/office/powerpoint/2010/main" val="77050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2F580-2241-C1C9-EAC1-78DBEC5D2BF5}"/>
              </a:ext>
            </a:extLst>
          </p:cNvPr>
          <p:cNvSpPr>
            <a:spLocks noGrp="1"/>
          </p:cNvSpPr>
          <p:nvPr>
            <p:ph type="title"/>
          </p:nvPr>
        </p:nvSpPr>
        <p:spPr>
          <a:xfrm>
            <a:off x="313035" y="97706"/>
            <a:ext cx="10515600" cy="1325563"/>
          </a:xfrm>
        </p:spPr>
        <p:txBody>
          <a:bodyPr/>
          <a:lstStyle/>
          <a:p>
            <a:r>
              <a:rPr lang="de-DE" dirty="0"/>
              <a:t>Fragen!</a:t>
            </a:r>
          </a:p>
        </p:txBody>
      </p:sp>
      <p:sp>
        <p:nvSpPr>
          <p:cNvPr id="4" name="Inhaltsplatzhalter 2">
            <a:extLst>
              <a:ext uri="{FF2B5EF4-FFF2-40B4-BE49-F238E27FC236}">
                <a16:creationId xmlns:a16="http://schemas.microsoft.com/office/drawing/2014/main" id="{4934A515-531D-4949-8D03-2F9B1A48D223}"/>
              </a:ext>
            </a:extLst>
          </p:cNvPr>
          <p:cNvSpPr>
            <a:spLocks noGrp="1"/>
          </p:cNvSpPr>
          <p:nvPr>
            <p:ph idx="1"/>
          </p:nvPr>
        </p:nvSpPr>
        <p:spPr>
          <a:xfrm>
            <a:off x="313035" y="1732811"/>
            <a:ext cx="10515600" cy="2007085"/>
          </a:xfrm>
        </p:spPr>
        <p:txBody>
          <a:bodyPr/>
          <a:lstStyle/>
          <a:p>
            <a:pPr algn="l" fontAlgn="base"/>
            <a:endParaRPr lang="en-US" i="0" dirty="0">
              <a:solidFill>
                <a:srgbClr val="222222"/>
              </a:solidFill>
              <a:effectLst/>
              <a:latin typeface="Droid Sans"/>
            </a:endParaRPr>
          </a:p>
          <a:p>
            <a:pPr algn="l" fontAlgn="base"/>
            <a:r>
              <a:rPr lang="de-DE" i="0" dirty="0">
                <a:solidFill>
                  <a:srgbClr val="222222"/>
                </a:solidFill>
                <a:effectLst/>
                <a:latin typeface="Droid Sans"/>
              </a:rPr>
              <a:t>Zögern Sie nicht zu fragen!</a:t>
            </a:r>
          </a:p>
          <a:p>
            <a:pPr algn="l" fontAlgn="base"/>
            <a:r>
              <a:rPr lang="de-DE" i="0" dirty="0">
                <a:solidFill>
                  <a:srgbClr val="222222"/>
                </a:solidFill>
                <a:effectLst/>
                <a:latin typeface="Droid Sans"/>
              </a:rPr>
              <a:t>Wenn etwas unklar ist, unterbrechen Sie mich bitte und fragen Sie.</a:t>
            </a:r>
            <a:endParaRPr lang="en-US" i="0" dirty="0">
              <a:solidFill>
                <a:srgbClr val="222222"/>
              </a:solidFill>
              <a:effectLst/>
              <a:latin typeface="Droid Sans"/>
            </a:endParaRPr>
          </a:p>
        </p:txBody>
      </p:sp>
    </p:spTree>
    <p:extLst>
      <p:ext uri="{BB962C8B-B14F-4D97-AF65-F5344CB8AC3E}">
        <p14:creationId xmlns:p14="http://schemas.microsoft.com/office/powerpoint/2010/main" val="50239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9802B-C517-886B-EE8B-1ED1B25FC8B0}"/>
              </a:ext>
            </a:extLst>
          </p:cNvPr>
          <p:cNvSpPr>
            <a:spLocks noGrp="1"/>
          </p:cNvSpPr>
          <p:nvPr>
            <p:ph type="title"/>
          </p:nvPr>
        </p:nvSpPr>
        <p:spPr/>
        <p:txBody>
          <a:bodyPr/>
          <a:lstStyle/>
          <a:p>
            <a:r>
              <a:rPr lang="de-DE" dirty="0"/>
              <a:t>Einführung in </a:t>
            </a:r>
            <a:r>
              <a:rPr lang="de-DE" dirty="0" err="1"/>
              <a:t>Machine</a:t>
            </a:r>
            <a:r>
              <a:rPr lang="de-DE" dirty="0"/>
              <a:t> Learning?</a:t>
            </a:r>
          </a:p>
        </p:txBody>
      </p:sp>
      <p:sp>
        <p:nvSpPr>
          <p:cNvPr id="7" name="Inhaltsplatzhalter 2">
            <a:extLst>
              <a:ext uri="{FF2B5EF4-FFF2-40B4-BE49-F238E27FC236}">
                <a16:creationId xmlns:a16="http://schemas.microsoft.com/office/drawing/2014/main" id="{AB559387-8E53-C540-5C8F-C3998961C40F}"/>
              </a:ext>
            </a:extLst>
          </p:cNvPr>
          <p:cNvSpPr>
            <a:spLocks noGrp="1"/>
          </p:cNvSpPr>
          <p:nvPr>
            <p:ph idx="1"/>
          </p:nvPr>
        </p:nvSpPr>
        <p:spPr>
          <a:xfrm>
            <a:off x="126344" y="1303042"/>
            <a:ext cx="6938688" cy="5116046"/>
          </a:xfrm>
        </p:spPr>
        <p:txBody>
          <a:bodyPr/>
          <a:lstStyle/>
          <a:p>
            <a:pPr algn="l" fontAlgn="base">
              <a:buFont typeface="Arial" panose="020B0604020202020204" pitchFamily="34" charset="0"/>
              <a:buChar char="•"/>
            </a:pPr>
            <a:endParaRPr lang="en-US" i="0" dirty="0">
              <a:solidFill>
                <a:srgbClr val="222222"/>
              </a:solidFill>
              <a:effectLst/>
              <a:latin typeface="Droid Sans"/>
            </a:endParaRPr>
          </a:p>
          <a:p>
            <a:pPr fontAlgn="base"/>
            <a:r>
              <a:rPr lang="de-DE" b="0" i="0" dirty="0">
                <a:solidFill>
                  <a:srgbClr val="374151"/>
                </a:solidFill>
                <a:effectLst/>
                <a:latin typeface="Söhne"/>
              </a:rPr>
              <a:t>Maschinelles Lernen funktioniert so: Ein Computer bekommt Daten, lernt daraus und macht dann Vorhersagen.</a:t>
            </a:r>
          </a:p>
          <a:p>
            <a:pPr fontAlgn="base"/>
            <a:r>
              <a:rPr lang="de-DE" b="0" i="0" dirty="0">
                <a:solidFill>
                  <a:srgbClr val="374151"/>
                </a:solidFill>
                <a:effectLst/>
                <a:latin typeface="Söhne"/>
              </a:rPr>
              <a:t>Der Computer nutzt Daten und Muster, um Entscheidungen zu treffen, fast so, als würde er aus Erfahrungen lernen.</a:t>
            </a:r>
          </a:p>
          <a:p>
            <a:pPr fontAlgn="base"/>
            <a:r>
              <a:rPr lang="de-DE" b="0" i="0" dirty="0">
                <a:solidFill>
                  <a:srgbClr val="374151"/>
                </a:solidFill>
                <a:effectLst/>
                <a:latin typeface="Söhne"/>
              </a:rPr>
              <a:t>Maschinelles Lernen ermöglicht es Computern, selbstständig zu lernen und Entscheidungen zu treffen, ohne dass man ihnen das extra beibringen muss.</a:t>
            </a:r>
          </a:p>
          <a:p>
            <a:pPr fontAlgn="base"/>
            <a:r>
              <a:rPr lang="de-DE" b="0" i="0" dirty="0">
                <a:solidFill>
                  <a:srgbClr val="374151"/>
                </a:solidFill>
                <a:effectLst/>
                <a:latin typeface="Söhne"/>
              </a:rPr>
              <a:t>Es ist wie einem Kind Früchte beizubringen, indem man ihm viele Bilder von den Früchten zeigt, anstatt nur zu beschreiben, wie sie aussehen. Nachdem der Computer viele Bilder gesehen hat, erkennt er selbstständig, wie ein Apfel aussieht.</a:t>
            </a:r>
            <a:endParaRPr lang="de-DE" i="0" dirty="0">
              <a:solidFill>
                <a:srgbClr val="222222"/>
              </a:solidFill>
              <a:effectLst/>
              <a:latin typeface="Droid Sans"/>
            </a:endParaRPr>
          </a:p>
        </p:txBody>
      </p:sp>
      <p:pic>
        <p:nvPicPr>
          <p:cNvPr id="1028" name="Picture 4">
            <a:extLst>
              <a:ext uri="{FF2B5EF4-FFF2-40B4-BE49-F238E27FC236}">
                <a16:creationId xmlns:a16="http://schemas.microsoft.com/office/drawing/2014/main" id="{7C79AD9D-BFAB-A58D-B571-DF792B71F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031" y="2174081"/>
            <a:ext cx="5000626" cy="25098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C36CAA-2079-2D9B-7C4E-71B1C4B57F32}"/>
              </a:ext>
            </a:extLst>
          </p:cNvPr>
          <p:cNvSpPr txBox="1"/>
          <p:nvPr/>
        </p:nvSpPr>
        <p:spPr>
          <a:xfrm>
            <a:off x="7479792" y="5038344"/>
            <a:ext cx="4251960" cy="923330"/>
          </a:xfrm>
          <a:prstGeom prst="rect">
            <a:avLst/>
          </a:prstGeom>
          <a:noFill/>
        </p:spPr>
        <p:txBody>
          <a:bodyPr wrap="square" rtlCol="0">
            <a:spAutoFit/>
          </a:bodyPr>
          <a:lstStyle/>
          <a:p>
            <a:r>
              <a:rPr lang="de-DE" dirty="0"/>
              <a:t>https://medium.com/@gayatri_sharma/a-gentle-introduction-to-semi-supervised-learning-7afa5539beea</a:t>
            </a:r>
          </a:p>
        </p:txBody>
      </p:sp>
    </p:spTree>
    <p:extLst>
      <p:ext uri="{BB962C8B-B14F-4D97-AF65-F5344CB8AC3E}">
        <p14:creationId xmlns:p14="http://schemas.microsoft.com/office/powerpoint/2010/main" val="205141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92C5-B235-A303-9563-C97500DAE866}"/>
              </a:ext>
            </a:extLst>
          </p:cNvPr>
          <p:cNvSpPr>
            <a:spLocks noGrp="1"/>
          </p:cNvSpPr>
          <p:nvPr>
            <p:ph type="title"/>
          </p:nvPr>
        </p:nvSpPr>
        <p:spPr/>
        <p:txBody>
          <a:bodyPr/>
          <a:lstStyle/>
          <a:p>
            <a:r>
              <a:rPr lang="de-DE" dirty="0"/>
              <a:t>Spam vs. kein Spam Email</a:t>
            </a:r>
          </a:p>
        </p:txBody>
      </p:sp>
      <p:pic>
        <p:nvPicPr>
          <p:cNvPr id="2050" name="Picture 2">
            <a:extLst>
              <a:ext uri="{FF2B5EF4-FFF2-40B4-BE49-F238E27FC236}">
                <a16:creationId xmlns:a16="http://schemas.microsoft.com/office/drawing/2014/main" id="{CF25930A-6F49-CA79-94F1-FF84780B48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09167" y="2449743"/>
            <a:ext cx="4681232" cy="2166742"/>
          </a:xfrm>
          <a:prstGeom prst="rect">
            <a:avLst/>
          </a:prstGeom>
          <a:noFill/>
          <a:extLst>
            <a:ext uri="{909E8E84-426E-40DD-AFC4-6F175D3DCCD1}">
              <a14:hiddenFill xmlns:a14="http://schemas.microsoft.com/office/drawing/2010/main">
                <a:solidFill>
                  <a:srgbClr val="FFFFFF"/>
                </a:solidFill>
              </a14:hiddenFill>
            </a:ext>
          </a:extLst>
        </p:spPr>
      </p:pic>
      <p:sp>
        <p:nvSpPr>
          <p:cNvPr id="5" name="Inhaltsplatzhalter 2">
            <a:extLst>
              <a:ext uri="{FF2B5EF4-FFF2-40B4-BE49-F238E27FC236}">
                <a16:creationId xmlns:a16="http://schemas.microsoft.com/office/drawing/2014/main" id="{0EBD9568-13D2-34B6-237A-DBBB2ACAE412}"/>
              </a:ext>
            </a:extLst>
          </p:cNvPr>
          <p:cNvSpPr txBox="1">
            <a:spLocks/>
          </p:cNvSpPr>
          <p:nvPr/>
        </p:nvSpPr>
        <p:spPr>
          <a:xfrm>
            <a:off x="0" y="1901953"/>
            <a:ext cx="7690104" cy="3597378"/>
          </a:xfrm>
          <a:prstGeom prst="rect">
            <a:avLst/>
          </a:prstGeom>
        </p:spPr>
        <p:txBody>
          <a:bodyPr vert="horz" lIns="91440" tIns="45720" rIns="91440" bIns="45720" rtlCol="0">
            <a:noAutofit/>
          </a:bodyPr>
          <a:lstStyle>
            <a:lvl1pPr marL="449263" indent="-449263" algn="l" defTabSz="914400" rtl="0" eaLnBrk="1" latinLnBrk="0" hangingPunct="1">
              <a:lnSpc>
                <a:spcPct val="120000"/>
              </a:lnSpc>
              <a:spcBef>
                <a:spcPts val="1000"/>
              </a:spcBef>
              <a:spcAft>
                <a:spcPts val="7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120000"/>
              </a:lnSpc>
              <a:spcBef>
                <a:spcPts val="500"/>
              </a:spcBef>
              <a:spcAft>
                <a:spcPts val="7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120000"/>
              </a:lnSpc>
              <a:spcBef>
                <a:spcPts val="500"/>
              </a:spcBef>
              <a:spcAft>
                <a:spcPts val="7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120000"/>
              </a:lnSpc>
              <a:spcBef>
                <a:spcPts val="500"/>
              </a:spcBef>
              <a:spcAft>
                <a:spcPts val="7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dirty="0">
              <a:solidFill>
                <a:srgbClr val="222222"/>
              </a:solidFill>
              <a:latin typeface="Droid Sans"/>
            </a:endParaRPr>
          </a:p>
          <a:p>
            <a:pPr fontAlgn="base"/>
            <a:r>
              <a:rPr lang="de-DE" dirty="0">
                <a:solidFill>
                  <a:srgbClr val="222222"/>
                </a:solidFill>
                <a:latin typeface="Droid Sans"/>
              </a:rPr>
              <a:t>Um Spam-E-Mails zu erkennen, werden zuerst maschinelle Lernalgorithmen trainiert. </a:t>
            </a:r>
          </a:p>
          <a:p>
            <a:pPr fontAlgn="base"/>
            <a:r>
              <a:rPr lang="de-DE" b="0" i="0" dirty="0">
                <a:solidFill>
                  <a:srgbClr val="374151"/>
                </a:solidFill>
                <a:effectLst/>
                <a:latin typeface="Söhne"/>
              </a:rPr>
              <a:t>Während des Trainings lernt der Algorithmus, Muster und Merkmale in den E-Mails zu identifizieren, die darauf hinweisen, ob sie Spam sind oder nicht</a:t>
            </a:r>
          </a:p>
          <a:p>
            <a:pPr fontAlgn="base"/>
            <a:r>
              <a:rPr lang="de-DE" b="0" i="0" dirty="0">
                <a:solidFill>
                  <a:srgbClr val="374151"/>
                </a:solidFill>
                <a:effectLst/>
                <a:latin typeface="Söhne"/>
              </a:rPr>
              <a:t>Sobald er trainiert ist, ist der ML-Algorithmus in der Lage, neue, nicht gesehene E-Mails als entweder Spam oder nicht Spam zu klassifizieren</a:t>
            </a:r>
            <a:r>
              <a:rPr lang="en-US" b="0" i="0" dirty="0">
                <a:solidFill>
                  <a:srgbClr val="374151"/>
                </a:solidFill>
                <a:effectLst/>
                <a:latin typeface="Söhne"/>
              </a:rPr>
              <a:t>. </a:t>
            </a:r>
            <a:endParaRPr lang="en-US" dirty="0">
              <a:solidFill>
                <a:srgbClr val="222222"/>
              </a:solidFill>
              <a:latin typeface="Droid Sans"/>
            </a:endParaRPr>
          </a:p>
        </p:txBody>
      </p:sp>
      <p:sp>
        <p:nvSpPr>
          <p:cNvPr id="6" name="TextBox 5">
            <a:extLst>
              <a:ext uri="{FF2B5EF4-FFF2-40B4-BE49-F238E27FC236}">
                <a16:creationId xmlns:a16="http://schemas.microsoft.com/office/drawing/2014/main" id="{8F3547A8-2788-368C-06ED-D5979CA5DF5D}"/>
              </a:ext>
            </a:extLst>
          </p:cNvPr>
          <p:cNvSpPr txBox="1"/>
          <p:nvPr/>
        </p:nvSpPr>
        <p:spPr>
          <a:xfrm>
            <a:off x="7690104" y="4688407"/>
            <a:ext cx="4319016" cy="646331"/>
          </a:xfrm>
          <a:prstGeom prst="rect">
            <a:avLst/>
          </a:prstGeom>
          <a:noFill/>
        </p:spPr>
        <p:txBody>
          <a:bodyPr wrap="square" rtlCol="0">
            <a:spAutoFit/>
          </a:bodyPr>
          <a:lstStyle/>
          <a:p>
            <a:r>
              <a:rPr lang="de-DE" dirty="0"/>
              <a:t>https://medium.com/analytics-vidhya/email-spam-classifier-using-naive-bayes-a51b8c6290d4</a:t>
            </a:r>
          </a:p>
        </p:txBody>
      </p:sp>
    </p:spTree>
    <p:extLst>
      <p:ext uri="{BB962C8B-B14F-4D97-AF65-F5344CB8AC3E}">
        <p14:creationId xmlns:p14="http://schemas.microsoft.com/office/powerpoint/2010/main" val="350924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3A19-C9B2-23D9-932E-2DED6DB3434D}"/>
              </a:ext>
            </a:extLst>
          </p:cNvPr>
          <p:cNvSpPr>
            <a:spLocks noGrp="1"/>
          </p:cNvSpPr>
          <p:nvPr>
            <p:ph type="title"/>
          </p:nvPr>
        </p:nvSpPr>
        <p:spPr>
          <a:xfrm>
            <a:off x="527304" y="170858"/>
            <a:ext cx="8607552" cy="1325563"/>
          </a:xfrm>
        </p:spPr>
        <p:txBody>
          <a:bodyPr/>
          <a:lstStyle/>
          <a:p>
            <a:r>
              <a:rPr lang="de-DE" dirty="0"/>
              <a:t>Was denken Sie, ist der wichtigste Faktor für das Training eines erfolgreichen </a:t>
            </a:r>
            <a:r>
              <a:rPr lang="de-DE" dirty="0" err="1"/>
              <a:t>Machine</a:t>
            </a:r>
            <a:r>
              <a:rPr lang="de-DE" dirty="0"/>
              <a:t> Learning </a:t>
            </a:r>
            <a:r>
              <a:rPr lang="de-DE" dirty="0" err="1"/>
              <a:t>modells</a:t>
            </a:r>
            <a:r>
              <a:rPr lang="de-DE" dirty="0"/>
              <a:t>?</a:t>
            </a:r>
          </a:p>
        </p:txBody>
      </p:sp>
      <p:sp>
        <p:nvSpPr>
          <p:cNvPr id="3" name="Content Placeholder 2">
            <a:extLst>
              <a:ext uri="{FF2B5EF4-FFF2-40B4-BE49-F238E27FC236}">
                <a16:creationId xmlns:a16="http://schemas.microsoft.com/office/drawing/2014/main" id="{A4B28E0C-638D-725B-0447-D5008DCD0B9B}"/>
              </a:ext>
            </a:extLst>
          </p:cNvPr>
          <p:cNvSpPr>
            <a:spLocks noGrp="1"/>
          </p:cNvSpPr>
          <p:nvPr>
            <p:ph idx="1"/>
          </p:nvPr>
        </p:nvSpPr>
        <p:spPr>
          <a:xfrm>
            <a:off x="655320" y="2246249"/>
            <a:ext cx="6367272" cy="3404743"/>
          </a:xfrm>
        </p:spPr>
        <p:txBody>
          <a:bodyPr/>
          <a:lstStyle/>
          <a:p>
            <a:r>
              <a:rPr lang="de-DE" dirty="0"/>
              <a:t>Zugang zu fortschrittlicher Technologie, wie beispielsweise großen Sprachmodellen und teuren Computern</a:t>
            </a:r>
          </a:p>
          <a:p>
            <a:r>
              <a:rPr lang="de-DE" dirty="0"/>
              <a:t>Große Mengen an Daten, unabhängig von ihrer Qualität</a:t>
            </a:r>
          </a:p>
          <a:p>
            <a:r>
              <a:rPr lang="de-DE" dirty="0"/>
              <a:t>Saubere, gut vorbereitete Daten, auch wenn die Menge begrenzt ist</a:t>
            </a:r>
          </a:p>
          <a:p>
            <a:r>
              <a:rPr lang="de-DE" dirty="0"/>
              <a:t>Die fortschrittlichsten Algorithmen und modernste Modelle</a:t>
            </a:r>
          </a:p>
          <a:p>
            <a:r>
              <a:rPr lang="de-DE" dirty="0"/>
              <a:t>Ein gutes Verständnis von Statistik und Datenanalyse</a:t>
            </a:r>
          </a:p>
        </p:txBody>
      </p:sp>
      <p:pic>
        <p:nvPicPr>
          <p:cNvPr id="7" name="Picture 6" descr="A qr code with a white background&#10;&#10;Description automatically generated">
            <a:extLst>
              <a:ext uri="{FF2B5EF4-FFF2-40B4-BE49-F238E27FC236}">
                <a16:creationId xmlns:a16="http://schemas.microsoft.com/office/drawing/2014/main" id="{44B0ED02-7E6C-2B2F-B464-24F991A0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60" y="1496421"/>
            <a:ext cx="4443984" cy="4443984"/>
          </a:xfrm>
          <a:prstGeom prst="rect">
            <a:avLst/>
          </a:prstGeom>
        </p:spPr>
      </p:pic>
    </p:spTree>
    <p:extLst>
      <p:ext uri="{BB962C8B-B14F-4D97-AF65-F5344CB8AC3E}">
        <p14:creationId xmlns:p14="http://schemas.microsoft.com/office/powerpoint/2010/main" val="358052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3DA2-BEFA-0618-196B-5BCFE61D5DFD}"/>
              </a:ext>
            </a:extLst>
          </p:cNvPr>
          <p:cNvSpPr>
            <a:spLocks noGrp="1"/>
          </p:cNvSpPr>
          <p:nvPr>
            <p:ph type="title"/>
          </p:nvPr>
        </p:nvSpPr>
        <p:spPr/>
        <p:txBody>
          <a:bodyPr/>
          <a:lstStyle/>
          <a:p>
            <a:r>
              <a:rPr lang="de-DE" dirty="0"/>
              <a:t>Warum scheitern die meisten </a:t>
            </a:r>
            <a:r>
              <a:rPr lang="de-DE" dirty="0" err="1"/>
              <a:t>Machine</a:t>
            </a:r>
            <a:r>
              <a:rPr lang="de-DE" dirty="0"/>
              <a:t> Learning-Projekte?</a:t>
            </a:r>
          </a:p>
        </p:txBody>
      </p:sp>
      <p:pic>
        <p:nvPicPr>
          <p:cNvPr id="7" name="Content Placeholder 6">
            <a:extLst>
              <a:ext uri="{FF2B5EF4-FFF2-40B4-BE49-F238E27FC236}">
                <a16:creationId xmlns:a16="http://schemas.microsoft.com/office/drawing/2014/main" id="{351D10DB-AB43-BA6E-E32A-4F06AD1E79D3}"/>
              </a:ext>
            </a:extLst>
          </p:cNvPr>
          <p:cNvPicPr>
            <a:picLocks noGrp="1" noChangeAspect="1"/>
          </p:cNvPicPr>
          <p:nvPr>
            <p:ph idx="1"/>
          </p:nvPr>
        </p:nvPicPr>
        <p:blipFill>
          <a:blip r:embed="rId2"/>
          <a:stretch>
            <a:fillRect/>
          </a:stretch>
        </p:blipFill>
        <p:spPr>
          <a:xfrm>
            <a:off x="5093146" y="1576575"/>
            <a:ext cx="3146065" cy="2007085"/>
          </a:xfrm>
        </p:spPr>
      </p:pic>
      <p:pic>
        <p:nvPicPr>
          <p:cNvPr id="5" name="Picture 4">
            <a:extLst>
              <a:ext uri="{FF2B5EF4-FFF2-40B4-BE49-F238E27FC236}">
                <a16:creationId xmlns:a16="http://schemas.microsoft.com/office/drawing/2014/main" id="{DF4638C1-82BE-DBFD-08ED-50DFD3A7B0A7}"/>
              </a:ext>
            </a:extLst>
          </p:cNvPr>
          <p:cNvPicPr>
            <a:picLocks noChangeAspect="1"/>
          </p:cNvPicPr>
          <p:nvPr/>
        </p:nvPicPr>
        <p:blipFill>
          <a:blip r:embed="rId3"/>
          <a:stretch>
            <a:fillRect/>
          </a:stretch>
        </p:blipFill>
        <p:spPr>
          <a:xfrm>
            <a:off x="8808215" y="1576575"/>
            <a:ext cx="2393185" cy="2972181"/>
          </a:xfrm>
          <a:prstGeom prst="rect">
            <a:avLst/>
          </a:prstGeom>
        </p:spPr>
      </p:pic>
      <p:pic>
        <p:nvPicPr>
          <p:cNvPr id="9" name="Picture 8">
            <a:extLst>
              <a:ext uri="{FF2B5EF4-FFF2-40B4-BE49-F238E27FC236}">
                <a16:creationId xmlns:a16="http://schemas.microsoft.com/office/drawing/2014/main" id="{E3D46BE9-47CE-D2B5-77BB-99DF836D490A}"/>
              </a:ext>
            </a:extLst>
          </p:cNvPr>
          <p:cNvPicPr>
            <a:picLocks noChangeAspect="1"/>
          </p:cNvPicPr>
          <p:nvPr/>
        </p:nvPicPr>
        <p:blipFill>
          <a:blip r:embed="rId4"/>
          <a:stretch>
            <a:fillRect/>
          </a:stretch>
        </p:blipFill>
        <p:spPr>
          <a:xfrm>
            <a:off x="5397169" y="4181221"/>
            <a:ext cx="3411046" cy="1644456"/>
          </a:xfrm>
          <a:prstGeom prst="rect">
            <a:avLst/>
          </a:prstGeom>
        </p:spPr>
      </p:pic>
      <p:pic>
        <p:nvPicPr>
          <p:cNvPr id="11" name="Picture 10">
            <a:extLst>
              <a:ext uri="{FF2B5EF4-FFF2-40B4-BE49-F238E27FC236}">
                <a16:creationId xmlns:a16="http://schemas.microsoft.com/office/drawing/2014/main" id="{7FC85149-416A-E46C-09E8-EC108DF68EFA}"/>
              </a:ext>
            </a:extLst>
          </p:cNvPr>
          <p:cNvPicPr>
            <a:picLocks noChangeAspect="1"/>
          </p:cNvPicPr>
          <p:nvPr/>
        </p:nvPicPr>
        <p:blipFill>
          <a:blip r:embed="rId5"/>
          <a:stretch>
            <a:fillRect/>
          </a:stretch>
        </p:blipFill>
        <p:spPr>
          <a:xfrm>
            <a:off x="8556326" y="4076178"/>
            <a:ext cx="3272539" cy="1854542"/>
          </a:xfrm>
          <a:prstGeom prst="rect">
            <a:avLst/>
          </a:prstGeom>
        </p:spPr>
      </p:pic>
      <p:sp>
        <p:nvSpPr>
          <p:cNvPr id="15" name="Inhaltsplatzhalter 2">
            <a:extLst>
              <a:ext uri="{FF2B5EF4-FFF2-40B4-BE49-F238E27FC236}">
                <a16:creationId xmlns:a16="http://schemas.microsoft.com/office/drawing/2014/main" id="{53B8B974-E6BE-E11E-0DB3-D581DD17579A}"/>
              </a:ext>
            </a:extLst>
          </p:cNvPr>
          <p:cNvSpPr txBox="1">
            <a:spLocks/>
          </p:cNvSpPr>
          <p:nvPr/>
        </p:nvSpPr>
        <p:spPr>
          <a:xfrm>
            <a:off x="150546" y="2803647"/>
            <a:ext cx="5109357" cy="2007085"/>
          </a:xfrm>
          <a:prstGeom prst="rect">
            <a:avLst/>
          </a:prstGeom>
        </p:spPr>
        <p:txBody>
          <a:bodyPr vert="horz" lIns="91440" tIns="45720" rIns="91440" bIns="45720" rtlCol="0">
            <a:noAutofit/>
          </a:bodyPr>
          <a:lstStyle>
            <a:lvl1pPr marL="449263" indent="-449263" algn="l" defTabSz="914400" rtl="0" eaLnBrk="1" latinLnBrk="0" hangingPunct="1">
              <a:lnSpc>
                <a:spcPct val="120000"/>
              </a:lnSpc>
              <a:spcBef>
                <a:spcPts val="1000"/>
              </a:spcBef>
              <a:spcAft>
                <a:spcPts val="7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120000"/>
              </a:lnSpc>
              <a:spcBef>
                <a:spcPts val="500"/>
              </a:spcBef>
              <a:spcAft>
                <a:spcPts val="7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120000"/>
              </a:lnSpc>
              <a:spcBef>
                <a:spcPts val="500"/>
              </a:spcBef>
              <a:spcAft>
                <a:spcPts val="7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120000"/>
              </a:lnSpc>
              <a:spcBef>
                <a:spcPts val="500"/>
              </a:spcBef>
              <a:spcAft>
                <a:spcPts val="7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dirty="0">
              <a:solidFill>
                <a:srgbClr val="222222"/>
              </a:solidFill>
              <a:latin typeface="Droid Sans"/>
            </a:endParaRPr>
          </a:p>
          <a:p>
            <a:pPr fontAlgn="base"/>
            <a:r>
              <a:rPr lang="de-DE" dirty="0"/>
              <a:t>Ein gutes Verständnis von Statistik und Datenanalyse</a:t>
            </a:r>
          </a:p>
          <a:p>
            <a:pPr fontAlgn="base"/>
            <a:r>
              <a:rPr lang="de-DE" dirty="0"/>
              <a:t>Große Mengen an Daten, unabhängig von ihrer Qualität</a:t>
            </a:r>
          </a:p>
          <a:p>
            <a:pPr fontAlgn="base"/>
            <a:endParaRPr lang="de-DE" dirty="0">
              <a:solidFill>
                <a:srgbClr val="222222"/>
              </a:solidFill>
              <a:latin typeface="Droid Sans"/>
            </a:endParaRPr>
          </a:p>
        </p:txBody>
      </p:sp>
    </p:spTree>
    <p:extLst>
      <p:ext uri="{BB962C8B-B14F-4D97-AF65-F5344CB8AC3E}">
        <p14:creationId xmlns:p14="http://schemas.microsoft.com/office/powerpoint/2010/main" val="328067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35DFACA-6041-45B0-A832-812CE0004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9300" y="1510039"/>
            <a:ext cx="2279674" cy="514660"/>
          </a:xfrm>
          <a:prstGeom prst="rect">
            <a:avLst/>
          </a:prstGeom>
        </p:spPr>
      </p:pic>
      <p:pic>
        <p:nvPicPr>
          <p:cNvPr id="3" name="Grafik 2">
            <a:extLst>
              <a:ext uri="{FF2B5EF4-FFF2-40B4-BE49-F238E27FC236}">
                <a16:creationId xmlns:a16="http://schemas.microsoft.com/office/drawing/2014/main" id="{88122887-9268-46C6-A50E-D3DD13CDC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7606" y="266700"/>
            <a:ext cx="3481368" cy="1028700"/>
          </a:xfrm>
          <a:prstGeom prst="rect">
            <a:avLst/>
          </a:prstGeom>
        </p:spPr>
      </p:pic>
    </p:spTree>
    <p:extLst>
      <p:ext uri="{BB962C8B-B14F-4D97-AF65-F5344CB8AC3E}">
        <p14:creationId xmlns:p14="http://schemas.microsoft.com/office/powerpoint/2010/main" val="2761137386"/>
      </p:ext>
    </p:extLst>
  </p:cSld>
  <p:clrMapOvr>
    <a:masterClrMapping/>
  </p:clrMapOvr>
</p:sld>
</file>

<file path=ppt/theme/theme1.xml><?xml version="1.0" encoding="utf-8"?>
<a:theme xmlns:a="http://schemas.openxmlformats.org/drawingml/2006/main" name="Office">
  <a:themeElements>
    <a:clrScheme name="itn Farben">
      <a:dk1>
        <a:srgbClr val="484847"/>
      </a:dk1>
      <a:lt1>
        <a:sysClr val="window" lastClr="FFFFFF"/>
      </a:lt1>
      <a:dk2>
        <a:srgbClr val="DB0031"/>
      </a:dk2>
      <a:lt2>
        <a:srgbClr val="E7E6E6"/>
      </a:lt2>
      <a:accent1>
        <a:srgbClr val="1B537D"/>
      </a:accent1>
      <a:accent2>
        <a:srgbClr val="3977B7"/>
      </a:accent2>
      <a:accent3>
        <a:srgbClr val="659AD2"/>
      </a:accent3>
      <a:accent4>
        <a:srgbClr val="A0C9E8"/>
      </a:accent4>
      <a:accent5>
        <a:srgbClr val="BAD7ED"/>
      </a:accent5>
      <a:accent6>
        <a:srgbClr val="DEEBF6"/>
      </a:accent6>
      <a:hlink>
        <a:srgbClr val="FF0031"/>
      </a:hlink>
      <a:folHlink>
        <a:srgbClr val="FF0031"/>
      </a:folHlink>
    </a:clrScheme>
    <a:fontScheme name="Benutzerdefiniert 1">
      <a:majorFont>
        <a:latin typeface="Arial Nova Cond Light"/>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it-novum" id="{5AA352B2-82D1-48AF-90A4-EB886B400AA0}" vid="{C95AD5F1-E548-478B-9A4F-5BA9A510FB39}"/>
    </a:ext>
  </a:extLst>
</a:theme>
</file>

<file path=ppt/theme/theme2.xml><?xml version="1.0" encoding="utf-8"?>
<a:theme xmlns:a="http://schemas.openxmlformats.org/drawingml/2006/main" name="Office">
  <a:themeElements>
    <a:clrScheme name="itn Farben">
      <a:dk1>
        <a:srgbClr val="484847"/>
      </a:dk1>
      <a:lt1>
        <a:sysClr val="window" lastClr="FFFFFF"/>
      </a:lt1>
      <a:dk2>
        <a:srgbClr val="DB0031"/>
      </a:dk2>
      <a:lt2>
        <a:srgbClr val="E7E6E6"/>
      </a:lt2>
      <a:accent1>
        <a:srgbClr val="1B537D"/>
      </a:accent1>
      <a:accent2>
        <a:srgbClr val="3977B7"/>
      </a:accent2>
      <a:accent3>
        <a:srgbClr val="659AD2"/>
      </a:accent3>
      <a:accent4>
        <a:srgbClr val="A0C9E8"/>
      </a:accent4>
      <a:accent5>
        <a:srgbClr val="BAD7ED"/>
      </a:accent5>
      <a:accent6>
        <a:srgbClr val="DEEBF6"/>
      </a:accent6>
      <a:hlink>
        <a:srgbClr val="FF0031"/>
      </a:hlink>
      <a:folHlink>
        <a:srgbClr val="FF0031"/>
      </a:folHlink>
    </a:clrScheme>
    <a:fontScheme name="Benutzerdefiniert 1">
      <a:majorFont>
        <a:latin typeface="Arial Nova Cond Light"/>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it-novum" id="{5AA352B2-82D1-48AF-90A4-EB886B400AA0}" vid="{C95AD5F1-E548-478B-9A4F-5BA9A510FB39}"/>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961A15ED64CA74B8A8B7A0091ABC1C5" ma:contentTypeVersion="12" ma:contentTypeDescription="Ein neues Dokument erstellen." ma:contentTypeScope="" ma:versionID="4bb8348748bc5a32ceaec4fca60f0cbb">
  <xsd:schema xmlns:xsd="http://www.w3.org/2001/XMLSchema" xmlns:xs="http://www.w3.org/2001/XMLSchema" xmlns:p="http://schemas.microsoft.com/office/2006/metadata/properties" xmlns:ns3="1d59951e-9f4e-4ecc-9dd5-4ac655295245" xmlns:ns4="64f9f73b-d5a1-43fb-ba6b-855a2f4e6dd1" targetNamespace="http://schemas.microsoft.com/office/2006/metadata/properties" ma:root="true" ma:fieldsID="a736937815ee667d2f293a66fa632805" ns3:_="" ns4:_="">
    <xsd:import namespace="1d59951e-9f4e-4ecc-9dd5-4ac655295245"/>
    <xsd:import namespace="64f9f73b-d5a1-43fb-ba6b-855a2f4e6dd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9951e-9f4e-4ecc-9dd5-4ac655295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f9f73b-d5a1-43fb-ba6b-855a2f4e6dd1"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4f9f73b-d5a1-43fb-ba6b-855a2f4e6dd1">
      <UserInfo>
        <DisplayName>Haupt, Tom</DisplayName>
        <AccountId>46</AccountId>
        <AccountType/>
      </UserInfo>
      <UserInfo>
        <DisplayName>Müller, Olaf</DisplayName>
        <AccountId>100</AccountId>
        <AccountType/>
      </UserInfo>
    </SharedWithUsers>
    <_activity xmlns="1d59951e-9f4e-4ecc-9dd5-4ac6552952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BB8D1B-0198-4057-A073-52434EEE16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59951e-9f4e-4ecc-9dd5-4ac655295245"/>
    <ds:schemaRef ds:uri="64f9f73b-d5a1-43fb-ba6b-855a2f4e6d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2B5F44-BDC5-4880-A12B-6E776FEB9EA3}">
  <ds:schemaRefs>
    <ds:schemaRef ds:uri="1d59951e-9f4e-4ecc-9dd5-4ac655295245"/>
    <ds:schemaRef ds:uri="http://purl.org/dc/elements/1.1/"/>
    <ds:schemaRef ds:uri="http://purl.org/dc/dcmitype/"/>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schemas.microsoft.com/office/2006/documentManagement/types"/>
    <ds:schemaRef ds:uri="64f9f73b-d5a1-43fb-ba6b-855a2f4e6dd1"/>
  </ds:schemaRefs>
</ds:datastoreItem>
</file>

<file path=customXml/itemProps3.xml><?xml version="1.0" encoding="utf-8"?>
<ds:datastoreItem xmlns:ds="http://schemas.openxmlformats.org/officeDocument/2006/customXml" ds:itemID="{75B6733B-909E-430C-87BA-347CAA391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403</Words>
  <Application>Microsoft Office PowerPoint</Application>
  <PresentationFormat>Widescreen</PresentationFormat>
  <Paragraphs>43</Paragraphs>
  <Slides>9</Slides>
  <Notes>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Arial Nova Cond Light</vt:lpstr>
      <vt:lpstr>Calibri</vt:lpstr>
      <vt:lpstr>Courier New</vt:lpstr>
      <vt:lpstr>Droid Sans</vt:lpstr>
      <vt:lpstr>Söhne</vt:lpstr>
      <vt:lpstr>Symbol</vt:lpstr>
      <vt:lpstr>Wingdings</vt:lpstr>
      <vt:lpstr>Office</vt:lpstr>
      <vt:lpstr>Office</vt:lpstr>
      <vt:lpstr>PowerPoint Presentation</vt:lpstr>
      <vt:lpstr>Agenda</vt:lpstr>
      <vt:lpstr>Struktur von Kurs</vt:lpstr>
      <vt:lpstr>Fragen!</vt:lpstr>
      <vt:lpstr>Einführung in Machine Learning?</vt:lpstr>
      <vt:lpstr>Spam vs. kein Spam Email</vt:lpstr>
      <vt:lpstr>Was denken Sie, ist der wichtigste Faktor für das Training eines erfolgreichen Machine Learning modells?</vt:lpstr>
      <vt:lpstr>Warum scheitern die meisten Machine Learning-Projekte?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EIM Intro</dc:title>
  <dc:subject/>
  <dc:creator>it-novum GmbH</dc:creator>
  <cp:keywords/>
  <dc:description/>
  <cp:lastModifiedBy>Abdullayev, Huseyn</cp:lastModifiedBy>
  <cp:revision>11</cp:revision>
  <dcterms:created xsi:type="dcterms:W3CDTF">2020-03-27T06:58:53Z</dcterms:created>
  <dcterms:modified xsi:type="dcterms:W3CDTF">2024-01-28T15:52:57Z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0x010100B961A15ED64CA74B8A8B7A0091ABC1C5</vt:lpwstr>
  </property>
  <property fmtid="{D5CDD505-2E9C-101B-9397-08002B2CF9AE}" pid="3" name="MediaServiceImageTags">
    <vt:lpwstr/>
  </property>
</Properties>
</file>